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E5D46-889C-4821-B1AB-2AF5192AA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40FED-682A-4EE1-B7EF-A7A6A30FF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A872F-3512-46DE-9C3F-9DD51769A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5FF16-F970-4948-A7F8-5960AE008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D4415-912E-46B8-8F17-DDF048F32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9062E-8F6C-4161-9346-2B397AE5B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E16C67-2EC2-40D2-B710-218892D3E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2EFE5-7AEA-4F47-8387-BFAA39684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83B7A-58EB-49C2-AF91-84D19E1D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9BA60-EC12-4752-BAF1-1606C5361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4EED6-6B29-4503-BEE1-8E72640E7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2304303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麻醉在放疗治疗中的应用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麻醉与放疗治疗概述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放疗前患者评估与准备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麻醉技术在放疗中应用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患者安全与舒适度提升措施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麻醉与放疗治疗概述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麻醉是一种通过药物或其他方法使患者暂时失去感觉或意识，以达到无痛治疗或手术的目的。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根据作用机制和药物性质，麻醉可分为局部麻醉和全身麻醉两大类。局部麻醉主要作用于局部神经，使局部组织失去感觉；全身麻醉则通过作用于中枢神经系统，使患者整体失去意识和感觉。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放疗是利用放射线（如X射线、γ射线等）对肿瘤细胞进行照射，破坏其DNA结构，从而达到杀死肿瘤细胞、缩小肿瘤体积的目的。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放疗治疗原理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放疗主要用于恶性肿瘤的治疗，旨在通过局部高剂量的放射线照射，最大限度地杀死肿瘤细胞，同时保护周围正常组织，提高患者生存率和生活质量。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放疗治疗目的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放疗治疗原理与目的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促进多学科合作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麻醉科与放疗科的紧密合作有助于优化治疗方案，提高治疗效果和患者安全性。同时，多学科合作也有助于推动医学研究和进步。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提高患者舒适度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在放疗过程中，患者需保持固定姿势，长时间照射可能导致不适和疼痛。麻醉可减轻患者痛苦，提高治疗舒适度。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减少治疗中断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疼痛和不适可能导致患者无法耐受治疗，从而中断放疗。麻醉的应用有助于患者顺利完成整个疗程，提高治疗效果。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保护正常组织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在放疗过程中，放射线可能对周围正常组织造成损伤。通过精确的麻醉技术，可以保护正常组织免受放射线损伤，降低并发症风险。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麻醉在放疗中作用及意义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放疗前患者评估与准备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详细了解患者的现病史、既往史、手术史、过敏史等，评估患者的心肺功能及全身状况。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对患者进行全面的体格检查，包括生命体征、营养状况、心肺功能等。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根据患者的具体情况，选择性地进行血常规、尿常规、生化、凝血功能等实验室检查。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明确放疗部位及范围，了解病变与周围组织的关系，评估放疗对周围正常组织的影响。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放疗部位评估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根据患者的具体情况和病变特点，制定合理的放疗剂量和分割方式。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放疗剂量评估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放疗部位及剂量评估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麻醉方式选择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根据患者的具体情况和放疗部位，选择合适的麻醉方式，如局部麻醉、区域阻滞、全身麻醉等。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麻醉前准备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对患者进行麻醉前访视，了解患者的麻醉史、过敏史等相关情况，向患者解释麻醉过程及注意事项，取得患者的配合。同时，准备好相应的麻醉药品和器械，确保麻醉过程的安全和顺利进行。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麻醉技术在放疗中应用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通过涂抹或喷洒局部麻醉药物于放疗部位，使皮肤和黏膜产生麻木感，减轻疼痛。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54" b="85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表面麻醉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将局部麻醉药物注射到放疗部位周围的组织中，使神经末梢受到阻滞，达到止痛效果。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浸润麻醉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通过注射局部麻醉药物到神经干或神经丛周围，暂时阻断神经传导功能，从而减轻放疗引起的疼痛。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神经阻滞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局部麻醉技术应用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通过吸入麻醉气体或液体，使病人进入意识消失、无痛觉的状态，便于进行放疗操作。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吸入麻醉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通过静脉注射麻醉药物，使病人迅速进入深度睡眠状态，保持无痛、不动，为放疗提供良好条件。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静脉麻醉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采用多种麻醉药物和技术的组合，以达到更好的镇痛、镇静和肌松效果，提高放疗的准确性和安全性。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复合麻醉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全身麻醉技术应用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https://d.book118.com/606223043035010045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2024-09-13T21:36:39.072</cp:lastPrinted>
  <dcterms:created xsi:type="dcterms:W3CDTF">2024-09-13T13:36:39Z</dcterms:created>
  <dcterms:modified xsi:type="dcterms:W3CDTF">2024-09-13T13:36:41Z</dcterms:modified>
</cp:coreProperties>
</file>