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BC053D-2AC0-4192-A69B-BAA59846AA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99F4EC-09AD-4971-88D9-A634240CCD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12DF34-8FA4-4A3F-90C7-19540B8F08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9AABE1-EC5A-47C2-876C-F933474482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EEB2A6-FEC3-4DD9-A487-1DB330F2E7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201DAF-1F97-4336-AAA9-AFBDEDC014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1603FC-655E-4D37-A5F1-B7B91AA686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894B70-9758-44C0-9D4D-00EE466D52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54792C-49AE-431A-995E-A02FF48E44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357F3A-F9C2-4802-84F3-100DD78E74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DA7618-0821-4C57-813F-60F1021B1B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6230052012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餐饮业人员培训营养学和饮食健康知识</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汇报人：PPT可修改</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2024-01-27</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营养学基础知识</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饮食健康原则与实践</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餐饮业中营养问题与挑战</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顾客需求与沟通技巧</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餐饮企业内部管理与培训</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营养学基础知识</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矿物质</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构成人体组织和维持正常生理功能必需的各种元素的总称。</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维生素</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维持人体正常生理功能及细胞内特异代谢反应所必需的一类有机化合物。</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碳水化合物</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提供能量，维持血糖平衡，节约蛋白质。</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蛋白质</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构成人体组织的基本物质，参与体内各种生理功能和代谢活动。</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脂肪</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提供能量，维持体温，保护内脏，参与细胞膜的构成和激素的合成。</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营养素及其作用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鱼、肉、蛋、奶、豆类等。</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蛋白质来源</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奶类、豆类、海产品、绿叶蔬菜等。</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矿物质来源</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动物性脂肪如猪油、牛油、羊油等，植物性脂肪如花生油、大豆油、菜籽油等。</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脂肪来源</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粮谷类、薯类、水果等。</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碳水化合物来源</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蔬菜、水果、坚果、动物肝脏等。</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维生素来源</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食物中营养素来源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适量摄入各种食物，保持营养均衡；多吃蔬菜水果和薯类；每天吃奶类、大豆或其制品；常吃适量的鱼、禽、蛋和瘦肉；减少烹调油用量，吃清淡少盐膳食；食不过量，天天运动，保持健康体重；三餐分配要合理，零食要适当；每天足量饮水，合理选择饮料；饮酒应限量；吃新鲜卫生的食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膳食指南</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根据不同年龄、性别和劳动强度等因素，制定个性化的膳食计划，确保各种营养素的摄入量达到推荐水平。例如，成年人每天应摄入蛋白质60-80克，脂肪50-70克，碳水化合物300克左右等。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推荐摄入量</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膳食指南与推荐摄入量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https://d.book118.com/606230052012010100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7</vt:i4>
      </vt:variant>
    </vt:vector>
  </HeadingPairs>
  <TitlesOfParts>
    <vt:vector baseType="lpstr" size="1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2024-09-23T20:41:46.609</cp:lastPrinted>
  <dcterms:created xsi:type="dcterms:W3CDTF">2024-09-23T12:41:46Z</dcterms:created>
  <dcterms:modified xsi:type="dcterms:W3CDTF">2024-09-23T12:41:48Z</dcterms:modified>
</cp:coreProperties>
</file>