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53F9F-5F96-4474-B7EA-CCAFDAA2C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7D5B9-8482-4616-9F25-D4B80B188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70675-1D86-47B6-ABF6-171954E0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05B8E-AE9F-43FF-B7E2-0769AD44E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3D4C13-634E-4096-BB22-92D8670CD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B7A498-7F01-4776-8F0A-53F72D5D1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8B0B83-1FE8-449B-BF89-D999D80A6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C25C5-6FA6-4F4C-AEE9-03426E589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A51E6-E900-4FD1-BAF1-C1AF487CC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AE8AC-3916-42FC-920E-295D55D0A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DBF58-745E-4CB1-B3F2-AA232841C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3015001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人才管理的影响与引导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人才管理对企业的影响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人才管理对员工的影响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人才管理的引导策略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未来人才管理的发展趋势与展望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人才管理是指通过一系列策略、流程和实践，识别、吸引、培养、激励和保留组织所需的人才，以实现组织目标的过程。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在知识经济时代，人才成为企业最宝贵的资源。有效的人才管理能够提升员工绩效、增强组织竞争力、促进组织创新和发展。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确保组织拥有足够数量和质量的人才以满足业务需求。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优化人力资源配置，提高人才使用效率。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营造良好的工作环境，提升员工满意度和忠诚度。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" r="18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人才管理应与组织战略紧密结合，确保人力资源策略与业务目标一致。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关注员工需求和发展，尊重员工个性和差异，提供个性化的管理和发展方案。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人才管理涉及多个环节和方面，需要构建系统性的管理体系，确保各项措施相互协调、相互促进。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人才管理的概念起源于20世纪80年代，随着企业竞争加剧和人力资源管理理论的不断发展，人才管理逐渐受到重视。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、信息化和知识经济的发展，人才管理不断演变和进步。现代人才管理更加注重员工参与、多元化和包容性、数字化和智能化等方面的发展。同时，人才管理也在不断应对新的挑战，如人才短缺、员工流动率上升、远程办公和灵活用工等新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人才管理对企业的影响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人才是企业最重要的资源之一，有效的人才管理可以激发员工的潜力，提高员工的工作积极性和工作效率，从而直接提升企业绩效。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通过人才管理，企业可以优化人力资源配置，将合适的人放在合适的岗位上，发挥员工的特长和优势，进一步提高企业绩效。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提高企业绩效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在激烈的市场竞争中，优秀的人才管理是企业获得竞争优势的关键因素之一。通过吸引、培养和留住高素质人才，企业可以构建一支高效、专业的团队，从而增强企业的竞争力。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人才管理还可以帮助企业及时了解市场变化和行业趋势，调整企业战略和业务模式，保持与市场的同步和领先，进一步提升企业竞争力。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创新是企业发展的重要驱动力，而人才管理正是激发企业创新活力的重要途径。通过鼓励员工提出新想法、新思路，并给予适当的支持和资源，企业可以不断推动产品和服务的创新。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人才管理还可以促进企业内部的跨部门和跨领域合作，打破传统的思维定势和部门壁垒，激发员工的创新意识和团队协作精神，进一步推动企业的创新发展。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7143" r="71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优秀的人才管理可以提升企业的社会形象和品牌价值。通过关注员工福利、培训和发展机会等方面，企业可以塑造一个以人为本、关爱员工的企业形象，吸引更多优秀人才的加入。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同时，人才管理还可以帮助企业建立良好的雇主品牌，提高企业在人才市场的知名度和美誉度，进一步吸引和留住优秀人才，为企业的长期发展奠定坚实基础。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提升企业形象与品牌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人才管理对员工的影响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提高员工素质与技能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通过定期的培训和发展计划，提高员工的专业素质和技能水平，使其更好地适应岗位需求。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鼓励员工之间分享经验和知识，促进团队内部的学习和成长。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通过绩效评估，发现员工的不足之处，并提供改进意见和资源支持，帮助员工提升自我。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知识共享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增强员工归属感与忠诚度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关注员工的生活和工作状况，提供必要的帮助和支持，增强员工的忠诚度。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建立合理的激励机制，让员工感受到自己的付出得到了应有的回报。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塑造积极向上的企业文化，使员工对企业产生认同感和归属感。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帮助员工制定个人职业规划，明确职业发展方向和目标。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15" r="150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挑战性工作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提供晋升机会和职业发展空间，让员工看到自己在企业中的未来。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分配具有挑战性的工作，激发员工的创造力和潜力，促进个人成长。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促进员工个人发展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https://d.book118.com/606230150012010032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2024-08-30T22:50:31.765</cp:lastPrinted>
  <dcterms:created xsi:type="dcterms:W3CDTF">2024-08-30T14:50:31Z</dcterms:created>
  <dcterms:modified xsi:type="dcterms:W3CDTF">2024-08-30T14:50:33Z</dcterms:modified>
</cp:coreProperties>
</file>