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4BF622-C79B-435D-B241-8BD42EAA12B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196C9-A448-4743-8717-54AD3AFC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E645A-C3E7-427A-924B-D2B3AC46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78C79-11F0-4483-8774-9DC90420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5C88B-3215-4667-A4AF-7281BD27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0D363-D73A-48E2-B3C8-7DA24BBC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0C85E-D65C-4DF8-8535-A3DD7A09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A5466-D9DF-4868-9E60-F49F19C1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BF788-C38D-42CA-AB3E-B1DBF925D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11AA2-2FF4-4F35-9CA7-E78668BE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A0D11-488F-499F-B0C0-ED4DA435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F4208-B2D9-4BBA-87D0-D762C09A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18FAC7-22FF-43B8-B882-E140DF1C07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8C824E6-155B-4550-881F-F7895A802D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3321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安全检修培训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事故应急处理培训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安全文化建设培训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安全检修培训介绍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增强员工对安全的认识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学习公司安全规章制度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安全检修培训的重要性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降低工作风险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关注安全细节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安全检修培训的形式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由专业机构组织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通过网络平台学习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安全检修培训的实施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为什么需要安全检修培训？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安全检修培训是企业必不可少的一部分，它不仅可以保障员工的生命财产安全，还能提高企业的竞争力和形象。通过培训，员工可以学习正确的安全操作规程，减少事故发生的可能性。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安全规章制度的重要性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制定安全规章制度是企业保障员工安全的重要手段。安全规章制度是员工遵守的准则，是企业生产经营的基础。在工作中，遵守安全规章制度可以减少事故发生的可能性，保障员工的生命安全和健康。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安全规章制度培训内容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制定企业安全政策和目标，明确安全管理的重点和目标方向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企业安全政策和安全目标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建立健全安全管理制度和责任制度，明确各部门和人员的安全责任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安全管理制度和责任制度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制定安全生产标准和操作规程，规范员工的工作行为和操作流程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安全生产标准和操作规程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讲解安全规章制度的内容和要求，强化员工的安全意识和知识水平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及时回答员工提出的疑问，消除安全隐患，确保员工理解和遵守规章制度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答疑解惑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通过案例分析和模拟场景培训员工应对能力，提升应急处理能力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定期检查安全规章制度的执行情况，及时纠正不当行为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定期进行安全隐患排查，确保规章制度的有效执行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根据评估情况和实践经验，持续改进安全规章制度培训方法和内容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培训后进行安全考核，评估员工的掌握情况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规章制度培训是企业安全管理的基础工作，通过系统的培训能够提高员工的安全意识和遵守规章制度的能力，有效减少安全事故的发生，确保员工的安全和健康。持续改进培训方法和内容，是企业安全管理工作的重要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安全操作规程培训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安全操作规程的重要性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安全操作规程针对特定作业环节，是确保员工安全的重要保障。严格执行操作规程可以有效避免事故发生，同时提高工作效率。员工必须深刻意识到遵守操作规程的重要性，以确保工作的顺利进行。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详细说明特定作业环节的操作步骤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列出需要特别注意的事项，避免意外发生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介绍安全操作的标准流程和程序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指导员工在紧急情况下的应对方法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每年或每季度进行安全操作规程的复训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巩固员工的安全操作知识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安排专业人员进行现场指导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帮助员工掌握操作技巧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岗前培训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新员工入职时进行安全操作规程培训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评估员工掌握安全操作规程的准确度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员工操作规程的正确率评估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检测员工对安全操作规程的理解和意识程度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员工意识提高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观察员工是否严格按照规程操作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现场观察评估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培训是确保员工安全和提高工作效率的重要手段。通过严格执行操作规程，可以有效避免事故发生，保障每位员工的安全。培训内容全面，方法灵活，效果评估科学，是企业安全管理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https://d.book118.com/606233211012010104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安全检修培训</vt:lpstr>
      <vt:lpstr>目录</vt:lpstr>
      <vt:lpstr>第一章 简介</vt:lpstr>
      <vt:lpstr>安全检修培训介绍</vt:lpstr>
      <vt:lpstr>安全检修培训的重要性</vt:lpstr>
      <vt:lpstr>安全检修培训的形式</vt:lpstr>
      <vt:lpstr>安全检修培训的实施</vt:lpstr>
      <vt:lpstr> </vt:lpstr>
      <vt:lpstr>第2章 安全规章制度培训</vt:lpstr>
      <vt:lpstr> </vt:lpstr>
      <vt:lpstr>安全规章制度培训内容</vt:lpstr>
      <vt:lpstr>安全规章制度培训方法</vt:lpstr>
      <vt:lpstr>安全规章制度培训效果评估</vt:lpstr>
      <vt:lpstr>总结</vt:lpstr>
      <vt:lpstr>第3章 安全操作规程培训</vt:lpstr>
      <vt:lpstr> </vt:lpstr>
      <vt:lpstr>安全操作规程培训内容</vt:lpstr>
      <vt:lpstr>安全操作规程培训方法</vt:lpstr>
      <vt:lpstr>安全操作规程培训效果评估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2024-09-29T14:39:46.735</cp:lastPrinted>
  <dcterms:created xsi:type="dcterms:W3CDTF">2024-09-29T06:39:46Z</dcterms:created>
  <dcterms:modified xsi:type="dcterms:W3CDTF">2024-09-29T06:39:48Z</dcterms:modified>
</cp:coreProperties>
</file>