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17" r:id="rId2"/>
    <p:sldMasterId id="2147483736" r:id="rId3"/>
    <p:sldMasterId id="2147483755" r:id="rId4"/>
  </p:sldMasterIdLst>
  <p:notesMasterIdLst>
    <p:notesMasterId r:id="rId5"/>
  </p:notesMasterIdLst>
  <p:sldIdLst>
    <p:sldId id="259" r:id="rId6"/>
    <p:sldId id="262" r:id="rId7"/>
    <p:sldId id="265" r:id="rId8"/>
    <p:sldId id="268" r:id="rId9"/>
    <p:sldId id="271" r:id="rId10"/>
    <p:sldId id="274" r:id="rId11"/>
    <p:sldId id="277" r:id="rId12"/>
    <p:sldId id="280" r:id="rId13"/>
    <p:sldId id="283" r:id="rId14"/>
    <p:sldId id="286" r:id="rId15"/>
    <p:sldId id="289" r:id="rId16"/>
    <p:sldId id="292" r:id="rId17"/>
    <p:sldId id="295" r:id="rId18"/>
    <p:sldId id="298" r:id="rId19"/>
    <p:sldId id="301" r:id="rId20"/>
    <p:sldId id="304" r:id="rId21"/>
    <p:sldId id="307" r:id="rId22"/>
    <p:sldId id="310" r:id="rId23"/>
    <p:sldId id="313" r:id="rId24"/>
    <p:sldId id="316" r:id="rId25"/>
    <p:sldId id="319" r:id="rId26"/>
    <p:sldId id="321"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slide" Target="slides/slide13.xml" /><Relationship Id="rId19" Type="http://schemas.openxmlformats.org/officeDocument/2006/relationships/slide" Target="slides/slide14.xml" /><Relationship Id="rId2" Type="http://schemas.openxmlformats.org/officeDocument/2006/relationships/slideMaster" Target="slideMasters/slideMaster2.xml" /><Relationship Id="rId20" Type="http://schemas.openxmlformats.org/officeDocument/2006/relationships/slide" Target="slides/slide15.xml" /><Relationship Id="rId21" Type="http://schemas.openxmlformats.org/officeDocument/2006/relationships/slide" Target="slides/slide16.xml" /><Relationship Id="rId22" Type="http://schemas.openxmlformats.org/officeDocument/2006/relationships/slide" Target="slides/slide17.xml" /><Relationship Id="rId23" Type="http://schemas.openxmlformats.org/officeDocument/2006/relationships/slide" Target="slides/slide18.xml" /><Relationship Id="rId24" Type="http://schemas.openxmlformats.org/officeDocument/2006/relationships/slide" Target="slides/slide19.xml" /><Relationship Id="rId25" Type="http://schemas.openxmlformats.org/officeDocument/2006/relationships/slide" Target="slides/slide20.xml" /><Relationship Id="rId26" Type="http://schemas.openxmlformats.org/officeDocument/2006/relationships/slide" Target="slides/slide21.xml" /><Relationship Id="rId27" Type="http://schemas.openxmlformats.org/officeDocument/2006/relationships/slide" Target="slides/slide22.xml" /><Relationship Id="rId28" Type="http://schemas.openxmlformats.org/officeDocument/2006/relationships/tags" Target="tags/tag497.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Master" Target="slideMasters/slideMaster4.xml" /><Relationship Id="rId5" Type="http://schemas.openxmlformats.org/officeDocument/2006/relationships/notesMaster" Target="notesMasters/notesMaster1.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18</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5.xml" /><Relationship Id="rId11" Type="http://schemas.openxmlformats.org/officeDocument/2006/relationships/tags" Target="../tags/tag6.xml" /><Relationship Id="rId12" Type="http://schemas.openxmlformats.org/officeDocument/2006/relationships/tags" Target="../tags/tag7.xml" /><Relationship Id="rId13" Type="http://schemas.openxmlformats.org/officeDocument/2006/relationships/tags" Target="../tags/tag8.xml" /><Relationship Id="rId14" Type="http://schemas.openxmlformats.org/officeDocument/2006/relationships/tags" Target="../tags/tag9.xml" /><Relationship Id="rId15" Type="http://schemas.openxmlformats.org/officeDocument/2006/relationships/tags" Target="../tags/tag10.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tags" Target="../tags/tag24.xml" /><Relationship Id="rId13" Type="http://schemas.openxmlformats.org/officeDocument/2006/relationships/tags" Target="../tags/tag25.xml" /><Relationship Id="rId14"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image" Target="../media/image5.png" /><Relationship Id="rId4" Type="http://schemas.openxmlformats.org/officeDocument/2006/relationships/tags" Target="../tags/tag17.xml" /><Relationship Id="rId5" Type="http://schemas.openxmlformats.org/officeDocument/2006/relationships/image" Target="../media/image2.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image" Target="../media/image4.png" /><Relationship Id="rId4" Type="http://schemas.openxmlformats.org/officeDocument/2006/relationships/tags" Target="../tags/tag27.xml" /><Relationship Id="rId5" Type="http://schemas.openxmlformats.org/officeDocument/2006/relationships/image" Target="../media/image6.png"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tags" Target="../tags/tag3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tags" Target="../tags/tag47.xml" /><Relationship Id="rId13" Type="http://schemas.openxmlformats.org/officeDocument/2006/relationships/tags" Target="../tags/tag48.xml" /><Relationship Id="rId14" Type="http://schemas.openxmlformats.org/officeDocument/2006/relationships/tags" Target="../tags/tag49.xml" /><Relationship Id="rId15" Type="http://schemas.openxmlformats.org/officeDocument/2006/relationships/tags" Target="../tags/tag50.xml" /><Relationship Id="rId16" Type="http://schemas.openxmlformats.org/officeDocument/2006/relationships/tags" Target="../tags/tag51.xml" /><Relationship Id="rId17" Type="http://schemas.openxmlformats.org/officeDocument/2006/relationships/slideMaster" Target="../slideMasters/slideMaster2.xml" /><Relationship Id="rId2" Type="http://schemas.openxmlformats.org/officeDocument/2006/relationships/tags" Target="../tags/tag40.xml" /><Relationship Id="rId3" Type="http://schemas.openxmlformats.org/officeDocument/2006/relationships/image" Target="../media/image3.png" /><Relationship Id="rId4" Type="http://schemas.openxmlformats.org/officeDocument/2006/relationships/tags" Target="../tags/tag41.xml" /><Relationship Id="rId5" Type="http://schemas.openxmlformats.org/officeDocument/2006/relationships/image" Target="../media/image7.png" /><Relationship Id="rId6" Type="http://schemas.openxmlformats.org/officeDocument/2006/relationships/tags" Target="../tags/tag42.xml" /><Relationship Id="rId7" Type="http://schemas.openxmlformats.org/officeDocument/2006/relationships/image" Target="../media/image2.png"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image" Target="../media/image3.png" /><Relationship Id="rId4" Type="http://schemas.openxmlformats.org/officeDocument/2006/relationships/tags" Target="../tags/tag60.xml" /><Relationship Id="rId5" Type="http://schemas.openxmlformats.org/officeDocument/2006/relationships/image" Target="../media/image7.png" /><Relationship Id="rId6" Type="http://schemas.openxmlformats.org/officeDocument/2006/relationships/tags" Target="../tags/tag61.xml" /><Relationship Id="rId7" Type="http://schemas.openxmlformats.org/officeDocument/2006/relationships/image" Target="../media/image2.png" /><Relationship Id="rId8" Type="http://schemas.openxmlformats.org/officeDocument/2006/relationships/tags" Target="../tags/tag62.xml" /><Relationship Id="rId9" Type="http://schemas.openxmlformats.org/officeDocument/2006/relationships/tags" Target="../tags/tag63.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2.png" /><Relationship Id="rId4" Type="http://schemas.openxmlformats.org/officeDocument/2006/relationships/tags" Target="../tags/tag73.xml" /><Relationship Id="rId5" Type="http://schemas.openxmlformats.org/officeDocument/2006/relationships/image" Target="../media/image3.png" /><Relationship Id="rId6" Type="http://schemas.openxmlformats.org/officeDocument/2006/relationships/tags" Target="../tags/tag74.xml" /><Relationship Id="rId7" Type="http://schemas.openxmlformats.org/officeDocument/2006/relationships/image" Target="../media/image4.png" /><Relationship Id="rId8" Type="http://schemas.openxmlformats.org/officeDocument/2006/relationships/tags" Target="../tags/tag75.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97.xml" /><Relationship Id="rId11" Type="http://schemas.openxmlformats.org/officeDocument/2006/relationships/image" Target="../media/image13.png" /><Relationship Id="rId12" Type="http://schemas.openxmlformats.org/officeDocument/2006/relationships/tags" Target="../tags/tag98.xml" /><Relationship Id="rId13" Type="http://schemas.openxmlformats.org/officeDocument/2006/relationships/image" Target="../media/image14.png" /><Relationship Id="rId14" Type="http://schemas.openxmlformats.org/officeDocument/2006/relationships/tags" Target="../tags/tag99.xml" /><Relationship Id="rId15" Type="http://schemas.openxmlformats.org/officeDocument/2006/relationships/image" Target="../media/image15.png"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tags" Target="../tags/tag93.xml" /><Relationship Id="rId20" Type="http://schemas.openxmlformats.org/officeDocument/2006/relationships/tags" Target="../tags/tag104.xml" /><Relationship Id="rId21" Type="http://schemas.openxmlformats.org/officeDocument/2006/relationships/tags" Target="../tags/tag105.xml" /><Relationship Id="rId22" Type="http://schemas.openxmlformats.org/officeDocument/2006/relationships/tags" Target="../tags/tag106.xml" /><Relationship Id="rId23" Type="http://schemas.openxmlformats.org/officeDocument/2006/relationships/tags" Target="../tags/tag107.xml" /><Relationship Id="rId24"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94.xml" /><Relationship Id="rId5" Type="http://schemas.openxmlformats.org/officeDocument/2006/relationships/image" Target="../media/image10.png" /><Relationship Id="rId6" Type="http://schemas.openxmlformats.org/officeDocument/2006/relationships/tags" Target="../tags/tag95.xml" /><Relationship Id="rId7" Type="http://schemas.openxmlformats.org/officeDocument/2006/relationships/image" Target="../media/image11.png" /><Relationship Id="rId8" Type="http://schemas.openxmlformats.org/officeDocument/2006/relationships/tags" Target="../tags/tag96.xml" /><Relationship Id="rId9" Type="http://schemas.openxmlformats.org/officeDocument/2006/relationships/image" Target="../media/image12.png"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08.xml" /><Relationship Id="rId10" Type="http://schemas.openxmlformats.org/officeDocument/2006/relationships/tags" Target="../tags/tag115.xml" /><Relationship Id="rId11"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09.xml" /><Relationship Id="rId4" Type="http://schemas.openxmlformats.org/officeDocument/2006/relationships/image" Target="../media/image17.png"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8.png"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tags" Target="../tags/tag121.xml" /><Relationship Id="rId8"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22.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23.xml" /><Relationship Id="rId4" Type="http://schemas.openxmlformats.org/officeDocument/2006/relationships/image" Target="../media/image17.png"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31.xml" /><Relationship Id="rId10" Type="http://schemas.openxmlformats.org/officeDocument/2006/relationships/tags" Target="../tags/tag138.xml" /><Relationship Id="rId11" Type="http://schemas.openxmlformats.org/officeDocument/2006/relationships/tags" Target="../tags/tag139.xml" /><Relationship Id="rId12" Type="http://schemas.openxmlformats.org/officeDocument/2006/relationships/tags" Target="../tags/tag140.xml" /><Relationship Id="rId13" Type="http://schemas.openxmlformats.org/officeDocument/2006/relationships/tags" Target="../tags/tag141.xml" /><Relationship Id="rId14"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32.xml" /><Relationship Id="rId4" Type="http://schemas.openxmlformats.org/officeDocument/2006/relationships/image" Target="../media/image17.png"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slideMaster" Target="../slideMasters/slideMaster3.xml" /><Relationship Id="rId2" Type="http://schemas.openxmlformats.org/officeDocument/2006/relationships/tags" Target="../tags/tag143.xml" /><Relationship Id="rId3" Type="http://schemas.openxmlformats.org/officeDocument/2006/relationships/image" Target="../media/image19.png" /><Relationship Id="rId4" Type="http://schemas.openxmlformats.org/officeDocument/2006/relationships/tags" Target="../tags/tag144.xml" /><Relationship Id="rId5" Type="http://schemas.openxmlformats.org/officeDocument/2006/relationships/image" Target="../media/image20.png" /><Relationship Id="rId6" Type="http://schemas.openxmlformats.org/officeDocument/2006/relationships/tags" Target="../tags/tag145.xml" /><Relationship Id="rId7" Type="http://schemas.openxmlformats.org/officeDocument/2006/relationships/image" Target="../media/image21.png" /><Relationship Id="rId8" Type="http://schemas.openxmlformats.org/officeDocument/2006/relationships/tags" Target="../tags/tag146.xml" /><Relationship Id="rId9" Type="http://schemas.openxmlformats.org/officeDocument/2006/relationships/tags" Target="../tags/tag147.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1.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54.xml" /><Relationship Id="rId10" Type="http://schemas.openxmlformats.org/officeDocument/2006/relationships/tags" Target="../tags/tag161.xml" /><Relationship Id="rId11" Type="http://schemas.openxmlformats.org/officeDocument/2006/relationships/tags" Target="../tags/tag162.xml" /><Relationship Id="rId12" Type="http://schemas.openxmlformats.org/officeDocument/2006/relationships/slideMaster" Target="../slideMasters/slideMaster3.xml" /><Relationship Id="rId2" Type="http://schemas.openxmlformats.org/officeDocument/2006/relationships/image" Target="../media/image22.png" /><Relationship Id="rId3" Type="http://schemas.openxmlformats.org/officeDocument/2006/relationships/tags" Target="../tags/tag155.xml" /><Relationship Id="rId4" Type="http://schemas.openxmlformats.org/officeDocument/2006/relationships/image" Target="../media/image23.png"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6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slideMaster" Target="../slideMasters/slideMaster3.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image" Target="../media/image24.png" /><Relationship Id="rId5" Type="http://schemas.openxmlformats.org/officeDocument/2006/relationships/tags" Target="../tags/tag166.xml" /><Relationship Id="rId6" Type="http://schemas.openxmlformats.org/officeDocument/2006/relationships/image" Target="../media/image25.png"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7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slideMaster" Target="../slideMasters/slideMaster3.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image" Target="../media/image24.png" /><Relationship Id="rId5" Type="http://schemas.openxmlformats.org/officeDocument/2006/relationships/tags" Target="../tags/tag176.xml" /><Relationship Id="rId6" Type="http://schemas.openxmlformats.org/officeDocument/2006/relationships/image" Target="../media/image25.png"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26.png" /><Relationship Id="rId10" Type="http://schemas.openxmlformats.org/officeDocument/2006/relationships/tags" Target="../tags/tag186.xml" /><Relationship Id="rId11" Type="http://schemas.openxmlformats.org/officeDocument/2006/relationships/image" Target="../media/image13.png" /><Relationship Id="rId12" Type="http://schemas.openxmlformats.org/officeDocument/2006/relationships/tags" Target="../tags/tag187.xml" /><Relationship Id="rId13" Type="http://schemas.openxmlformats.org/officeDocument/2006/relationships/image" Target="../media/image14.png" /><Relationship Id="rId14" Type="http://schemas.openxmlformats.org/officeDocument/2006/relationships/tags" Target="../tags/tag188.xml" /><Relationship Id="rId15" Type="http://schemas.openxmlformats.org/officeDocument/2006/relationships/image" Target="../media/image15.png" /><Relationship Id="rId16" Type="http://schemas.openxmlformats.org/officeDocument/2006/relationships/tags" Target="../tags/tag189.xml" /><Relationship Id="rId17" Type="http://schemas.openxmlformats.org/officeDocument/2006/relationships/tags" Target="../tags/tag190.xml" /><Relationship Id="rId18" Type="http://schemas.openxmlformats.org/officeDocument/2006/relationships/tags" Target="../tags/tag191.xml" /><Relationship Id="rId19" Type="http://schemas.openxmlformats.org/officeDocument/2006/relationships/tags" Target="../tags/tag192.xml" /><Relationship Id="rId2" Type="http://schemas.openxmlformats.org/officeDocument/2006/relationships/tags" Target="../tags/tag182.xml" /><Relationship Id="rId20" Type="http://schemas.openxmlformats.org/officeDocument/2006/relationships/tags" Target="../tags/tag193.xml" /><Relationship Id="rId21" Type="http://schemas.openxmlformats.org/officeDocument/2006/relationships/tags" Target="../tags/tag194.xml" /><Relationship Id="rId22"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183.xml" /><Relationship Id="rId5" Type="http://schemas.openxmlformats.org/officeDocument/2006/relationships/image" Target="../media/image10.png" /><Relationship Id="rId6" Type="http://schemas.openxmlformats.org/officeDocument/2006/relationships/tags" Target="../tags/tag184.xml" /><Relationship Id="rId7" Type="http://schemas.openxmlformats.org/officeDocument/2006/relationships/image" Target="../media/image11.png" /><Relationship Id="rId8" Type="http://schemas.openxmlformats.org/officeDocument/2006/relationships/tags" Target="../tags/tag185.xml" /><Relationship Id="rId9" Type="http://schemas.openxmlformats.org/officeDocument/2006/relationships/image" Target="../media/image12.png"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slideMaster" Target="../slideMasters/slideMaster3.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image" Target="../media/image28.png" /><Relationship Id="rId5" Type="http://schemas.openxmlformats.org/officeDocument/2006/relationships/tags" Target="../tags/tag197.xml" /><Relationship Id="rId6" Type="http://schemas.openxmlformats.org/officeDocument/2006/relationships/image" Target="../media/image29.png"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0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slideMaster" Target="../slideMasters/slideMaster3.xml" /><Relationship Id="rId2" Type="http://schemas.openxmlformats.org/officeDocument/2006/relationships/tags" Target="../tags/tag204.xml" /><Relationship Id="rId3" Type="http://schemas.openxmlformats.org/officeDocument/2006/relationships/image" Target="../media/image24.png" /><Relationship Id="rId4" Type="http://schemas.openxmlformats.org/officeDocument/2006/relationships/tags" Target="../tags/tag205.xml" /><Relationship Id="rId5" Type="http://schemas.openxmlformats.org/officeDocument/2006/relationships/image" Target="../media/image25.png"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30.png" /><Relationship Id="rId10" Type="http://schemas.openxmlformats.org/officeDocument/2006/relationships/slideMaster" Target="../slideMasters/slideMaster3.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 Id="rId7" Type="http://schemas.openxmlformats.org/officeDocument/2006/relationships/tags" Target="../tags/tag233.xml" /><Relationship Id="rId8" Type="http://schemas.openxmlformats.org/officeDocument/2006/relationships/tags" Target="../tags/tag234.xml" /><Relationship Id="rId9" Type="http://schemas.openxmlformats.org/officeDocument/2006/relationships/tags" Target="../tags/tag235.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36.xml" /><Relationship Id="rId10" Type="http://schemas.openxmlformats.org/officeDocument/2006/relationships/slideMaster" Target="../slideMasters/slideMaster3.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tags" Target="../tags/tag241.xml" /><Relationship Id="rId7" Type="http://schemas.openxmlformats.org/officeDocument/2006/relationships/tags" Target="../tags/tag242.xml" /><Relationship Id="rId8" Type="http://schemas.openxmlformats.org/officeDocument/2006/relationships/tags" Target="../tags/tag243.xml" /><Relationship Id="rId9" Type="http://schemas.openxmlformats.org/officeDocument/2006/relationships/tags" Target="../tags/tag244.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45.xml" /><Relationship Id="rId10" Type="http://schemas.openxmlformats.org/officeDocument/2006/relationships/tags" Target="../tags/tag251.xml" /><Relationship Id="rId11" Type="http://schemas.openxmlformats.org/officeDocument/2006/relationships/tags" Target="../tags/tag252.xml" /><Relationship Id="rId12" Type="http://schemas.openxmlformats.org/officeDocument/2006/relationships/tags" Target="../tags/tag253.xml" /><Relationship Id="rId13" Type="http://schemas.openxmlformats.org/officeDocument/2006/relationships/tags" Target="../tags/tag254.xml" /><Relationship Id="rId14" Type="http://schemas.openxmlformats.org/officeDocument/2006/relationships/slideMaster" Target="../slideMasters/slideMaster3.xml" /><Relationship Id="rId2" Type="http://schemas.openxmlformats.org/officeDocument/2006/relationships/tags" Target="../tags/tag246.xml" /><Relationship Id="rId3" Type="http://schemas.openxmlformats.org/officeDocument/2006/relationships/image" Target="../media/image31.png" /><Relationship Id="rId4" Type="http://schemas.openxmlformats.org/officeDocument/2006/relationships/tags" Target="../tags/tag247.xml" /><Relationship Id="rId5" Type="http://schemas.openxmlformats.org/officeDocument/2006/relationships/image" Target="../media/image32.png" /><Relationship Id="rId6" Type="http://schemas.openxmlformats.org/officeDocument/2006/relationships/tags" Target="../tags/tag248.xml" /><Relationship Id="rId7" Type="http://schemas.openxmlformats.org/officeDocument/2006/relationships/image" Target="../media/image33.png" /><Relationship Id="rId8" Type="http://schemas.openxmlformats.org/officeDocument/2006/relationships/tags" Target="../tags/tag249.xml" /><Relationship Id="rId9" Type="http://schemas.openxmlformats.org/officeDocument/2006/relationships/tags" Target="../tags/tag250.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261.xml" /><Relationship Id="rId2" Type="http://schemas.openxmlformats.org/officeDocument/2006/relationships/image" Target="../media/image34.jpeg"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tags" Target="../tags/tag265.xml" /><Relationship Id="rId7" Type="http://schemas.openxmlformats.org/officeDocument/2006/relationships/tags" Target="../tags/tag266.xml" /><Relationship Id="rId8"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67.xml" /><Relationship Id="rId3" Type="http://schemas.openxmlformats.org/officeDocument/2006/relationships/tags" Target="../tags/tag268.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tags" Target="../tags/tag271.xml" /><Relationship Id="rId7" Type="http://schemas.openxmlformats.org/officeDocument/2006/relationships/tags" Target="../tags/tag272.xml" /><Relationship Id="rId8"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273.xml" /><Relationship Id="rId2" Type="http://schemas.openxmlformats.org/officeDocument/2006/relationships/image" Target="../media/image34.jpeg" /><Relationship Id="rId3" Type="http://schemas.openxmlformats.org/officeDocument/2006/relationships/tags" Target="../tags/tag274.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tags" Target="../tags/tag277.xml" /><Relationship Id="rId7"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35.png" /><Relationship Id="rId10" Type="http://schemas.openxmlformats.org/officeDocument/2006/relationships/tags" Target="../tags/tag293.xml" /><Relationship Id="rId11" Type="http://schemas.openxmlformats.org/officeDocument/2006/relationships/slideMaster" Target="../slideMasters/slideMaster4.xml" /><Relationship Id="rId2" Type="http://schemas.openxmlformats.org/officeDocument/2006/relationships/tags" Target="../tags/tag285.xml" /><Relationship Id="rId3" Type="http://schemas.openxmlformats.org/officeDocument/2006/relationships/tags" Target="../tags/tag286.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tags" Target="../tags/tag289.xml" /><Relationship Id="rId7" Type="http://schemas.openxmlformats.org/officeDocument/2006/relationships/tags" Target="../tags/tag290.xml" /><Relationship Id="rId8" Type="http://schemas.openxmlformats.org/officeDocument/2006/relationships/tags" Target="../tags/tag291.xml" /><Relationship Id="rId9" Type="http://schemas.openxmlformats.org/officeDocument/2006/relationships/tags" Target="../tags/tag292.xml" /></Relationships>
</file>

<file path=ppt/slideLayouts/_rels/slideLayout46.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4.xml" /><Relationship Id="rId3" Type="http://schemas.openxmlformats.org/officeDocument/2006/relationships/tags" Target="../tags/tag295.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tags" Target="../tags/tag298.xml" /><Relationship Id="rId7" Type="http://schemas.openxmlformats.org/officeDocument/2006/relationships/slideMaster" Target="../slideMasters/slideMaster4.xml" /></Relationships>
</file>

<file path=ppt/slideLayouts/_rels/slideLayout47.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9.xml" /><Relationship Id="rId3" Type="http://schemas.openxmlformats.org/officeDocument/2006/relationships/tags" Target="../tags/tag300.xml"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slideMaster" Target="../slideMasters/slideMaster4.xml" /></Relationships>
</file>

<file path=ppt/slideLayouts/_rels/slideLayout48.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303.xml" /><Relationship Id="rId3" Type="http://schemas.openxmlformats.org/officeDocument/2006/relationships/tags" Target="../tags/tag304.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 Id="rId8" Type="http://schemas.openxmlformats.org/officeDocument/2006/relationships/tags" Target="../tags/tag309.xml" /><Relationship Id="rId9" Type="http://schemas.openxmlformats.org/officeDocument/2006/relationships/slideMaster" Target="../slideMasters/slideMaster4.xml" /></Relationships>
</file>

<file path=ppt/slideLayouts/_rels/slideLayout49.xml.rels>&#65279;<?xml version="1.0" encoding="utf-8" standalone="yes"?><Relationships xmlns="http://schemas.openxmlformats.org/package/2006/relationships"><Relationship Id="rId1" Type="http://schemas.openxmlformats.org/officeDocument/2006/relationships/tags" Target="../tags/tag310.xml" /><Relationship Id="rId10" Type="http://schemas.openxmlformats.org/officeDocument/2006/relationships/slideMaster" Target="../slideMasters/slideMaster4.xml" /><Relationship Id="rId2" Type="http://schemas.openxmlformats.org/officeDocument/2006/relationships/tags" Target="../tags/tag311.xml" /><Relationship Id="rId3" Type="http://schemas.openxmlformats.org/officeDocument/2006/relationships/image" Target="../media/image36.png" /><Relationship Id="rId4" Type="http://schemas.openxmlformats.org/officeDocument/2006/relationships/tags" Target="../tags/tag312.xml" /><Relationship Id="rId5" Type="http://schemas.openxmlformats.org/officeDocument/2006/relationships/tags" Target="../tags/tag313.xml" /><Relationship Id="rId6" Type="http://schemas.openxmlformats.org/officeDocument/2006/relationships/tags" Target="../tags/tag314.xml" /><Relationship Id="rId7" Type="http://schemas.openxmlformats.org/officeDocument/2006/relationships/tags" Target="../tags/tag315.xml" /><Relationship Id="rId8" Type="http://schemas.openxmlformats.org/officeDocument/2006/relationships/tags" Target="../tags/tag316.xml" /><Relationship Id="rId9" Type="http://schemas.openxmlformats.org/officeDocument/2006/relationships/tags" Target="../tags/tag317.xml" /></Relationships>
</file>

<file path=ppt/slideLayouts/_rels/slideLayout50.xml.rels>&#65279;<?xml version="1.0" encoding="utf-8" standalone="yes"?><Relationships xmlns="http://schemas.openxmlformats.org/package/2006/relationships"><Relationship Id="rId1" Type="http://schemas.openxmlformats.org/officeDocument/2006/relationships/tags" Target="../tags/tag318.xml" /><Relationship Id="rId2" Type="http://schemas.openxmlformats.org/officeDocument/2006/relationships/tags" Target="../tags/tag319.xml" /><Relationship Id="rId3" Type="http://schemas.openxmlformats.org/officeDocument/2006/relationships/image" Target="../media/image36.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tags" Target="../tags/tag322.xml" /><Relationship Id="rId7" Type="http://schemas.openxmlformats.org/officeDocument/2006/relationships/tags" Target="../tags/tag323.xml" /><Relationship Id="rId8" Type="http://schemas.openxmlformats.org/officeDocument/2006/relationships/tags" Target="../tags/tag324.xml" /><Relationship Id="rId9" Type="http://schemas.openxmlformats.org/officeDocument/2006/relationships/slideMaster" Target="../slideMasters/slideMaster4.xml" /></Relationships>
</file>

<file path=ppt/slideLayouts/_rels/slideLayout51.xml.rels>&#65279;<?xml version="1.0" encoding="utf-8" standalone="yes"?><Relationships xmlns="http://schemas.openxmlformats.org/package/2006/relationships"><Relationship Id="rId1" Type="http://schemas.openxmlformats.org/officeDocument/2006/relationships/tags" Target="../tags/tag325.xml" /><Relationship Id="rId10" Type="http://schemas.openxmlformats.org/officeDocument/2006/relationships/tags" Target="../tags/tag333.xml" /><Relationship Id="rId11" Type="http://schemas.openxmlformats.org/officeDocument/2006/relationships/slideMaster" Target="../slideMasters/slideMaster4.xml" /><Relationship Id="rId2" Type="http://schemas.openxmlformats.org/officeDocument/2006/relationships/image" Target="../media/image34.jpeg" /><Relationship Id="rId3" Type="http://schemas.openxmlformats.org/officeDocument/2006/relationships/tags" Target="../tags/tag326.xml"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tags" Target="../tags/tag329.xml" /><Relationship Id="rId7" Type="http://schemas.openxmlformats.org/officeDocument/2006/relationships/tags" Target="../tags/tag330.xml" /><Relationship Id="rId8" Type="http://schemas.openxmlformats.org/officeDocument/2006/relationships/tags" Target="../tags/tag331.xml" /><Relationship Id="rId9" Type="http://schemas.openxmlformats.org/officeDocument/2006/relationships/tags" Target="../tags/tag332.xml" /></Relationships>
</file>

<file path=ppt/slideLayouts/_rels/slideLayout52.xml.rels>&#65279;<?xml version="1.0" encoding="utf-8" standalone="yes"?><Relationships xmlns="http://schemas.openxmlformats.org/package/2006/relationships"><Relationship Id="rId1" Type="http://schemas.openxmlformats.org/officeDocument/2006/relationships/tags" Target="../tags/tag334.xml" /><Relationship Id="rId2" Type="http://schemas.openxmlformats.org/officeDocument/2006/relationships/tags" Target="../tags/tag335.xml" /><Relationship Id="rId3" Type="http://schemas.openxmlformats.org/officeDocument/2006/relationships/tags" Target="../tags/tag336.xml" /><Relationship Id="rId4" Type="http://schemas.openxmlformats.org/officeDocument/2006/relationships/tags" Target="../tags/tag337.xml" /><Relationship Id="rId5" Type="http://schemas.openxmlformats.org/officeDocument/2006/relationships/image" Target="../media/image37.png" /><Relationship Id="rId6" Type="http://schemas.openxmlformats.org/officeDocument/2006/relationships/slideMaster" Target="../slideMasters/slideMaster4.xml" /></Relationships>
</file>

<file path=ppt/slideLayouts/_rels/slideLayout53.xml.rels>&#65279;<?xml version="1.0" encoding="utf-8" standalone="yes"?><Relationships xmlns="http://schemas.openxmlformats.org/package/2006/relationships"><Relationship Id="rId1" Type="http://schemas.openxmlformats.org/officeDocument/2006/relationships/tags" Target="../tags/tag338.xml" /><Relationship Id="rId2" Type="http://schemas.openxmlformats.org/officeDocument/2006/relationships/image" Target="../media/image36.png" /><Relationship Id="rId3" Type="http://schemas.openxmlformats.org/officeDocument/2006/relationships/tags" Target="../tags/tag339.xml"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tags" Target="../tags/tag342.xml" /><Relationship Id="rId7" Type="http://schemas.openxmlformats.org/officeDocument/2006/relationships/tags" Target="../tags/tag343.xml" /><Relationship Id="rId8" Type="http://schemas.openxmlformats.org/officeDocument/2006/relationships/tags" Target="../tags/tag344.xml" /><Relationship Id="rId9" Type="http://schemas.openxmlformats.org/officeDocument/2006/relationships/slideMaster" Target="../slideMasters/slideMaster4.xml" /></Relationships>
</file>

<file path=ppt/slideLayouts/_rels/slideLayout54.xml.rels>&#65279;<?xml version="1.0" encoding="utf-8" standalone="yes"?><Relationships xmlns="http://schemas.openxmlformats.org/package/2006/relationships"><Relationship Id="rId1" Type="http://schemas.openxmlformats.org/officeDocument/2006/relationships/tags" Target="../tags/tag345.xml" /><Relationship Id="rId2" Type="http://schemas.openxmlformats.org/officeDocument/2006/relationships/tags" Target="../tags/tag346.xml" /><Relationship Id="rId3" Type="http://schemas.openxmlformats.org/officeDocument/2006/relationships/tags" Target="../tags/tag347.xml"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tags" Target="../tags/tag350.xml" /><Relationship Id="rId7" Type="http://schemas.openxmlformats.org/officeDocument/2006/relationships/tags" Target="../tags/tag351.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5.xml.rels>&#65279;<?xml version="1.0" encoding="utf-8" standalone="yes"?><Relationships xmlns="http://schemas.openxmlformats.org/package/2006/relationships"><Relationship Id="rId1" Type="http://schemas.openxmlformats.org/officeDocument/2006/relationships/tags" Target="../tags/tag352.xml" /><Relationship Id="rId2" Type="http://schemas.openxmlformats.org/officeDocument/2006/relationships/tags" Target="../tags/tag353.xml" /><Relationship Id="rId3" Type="http://schemas.openxmlformats.org/officeDocument/2006/relationships/tags" Target="../tags/tag354.xml" /><Relationship Id="rId4" Type="http://schemas.openxmlformats.org/officeDocument/2006/relationships/tags" Target="../tags/tag355.xml" /><Relationship Id="rId5" Type="http://schemas.openxmlformats.org/officeDocument/2006/relationships/tags" Target="../tags/tag356.xml" /><Relationship Id="rId6" Type="http://schemas.openxmlformats.org/officeDocument/2006/relationships/tags" Target="../tags/tag357.xml" /><Relationship Id="rId7" Type="http://schemas.openxmlformats.org/officeDocument/2006/relationships/tags" Target="../tags/tag358.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6.xml.rels>&#65279;<?xml version="1.0" encoding="utf-8" standalone="yes"?><Relationships xmlns="http://schemas.openxmlformats.org/package/2006/relationships"><Relationship Id="rId1" Type="http://schemas.openxmlformats.org/officeDocument/2006/relationships/tags" Target="../tags/tag359.xml" /><Relationship Id="rId2" Type="http://schemas.openxmlformats.org/officeDocument/2006/relationships/tags" Target="../tags/tag360.xml" /><Relationship Id="rId3" Type="http://schemas.openxmlformats.org/officeDocument/2006/relationships/tags" Target="../tags/tag361.xml"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tags" Target="../tags/tag364.xml" /><Relationship Id="rId7" Type="http://schemas.openxmlformats.org/officeDocument/2006/relationships/tags" Target="../tags/tag365.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7.xml.rels>&#65279;<?xml version="1.0" encoding="utf-8" standalone="yes"?><Relationships xmlns="http://schemas.openxmlformats.org/package/2006/relationships"><Relationship Id="rId1" Type="http://schemas.openxmlformats.org/officeDocument/2006/relationships/tags" Target="../tags/tag366.xml" /><Relationship Id="rId10" Type="http://schemas.openxmlformats.org/officeDocument/2006/relationships/image" Target="../media/image37.png" /><Relationship Id="rId11" Type="http://schemas.openxmlformats.org/officeDocument/2006/relationships/slideMaster" Target="../slideMasters/slideMaster4.xml" /><Relationship Id="rId2" Type="http://schemas.openxmlformats.org/officeDocument/2006/relationships/tags" Target="../tags/tag367.xml" /><Relationship Id="rId3" Type="http://schemas.openxmlformats.org/officeDocument/2006/relationships/tags" Target="../tags/tag368.xml" /><Relationship Id="rId4" Type="http://schemas.openxmlformats.org/officeDocument/2006/relationships/tags" Target="../tags/tag369.xml" /><Relationship Id="rId5" Type="http://schemas.openxmlformats.org/officeDocument/2006/relationships/tags" Target="../tags/tag370.xml" /><Relationship Id="rId6" Type="http://schemas.openxmlformats.org/officeDocument/2006/relationships/tags" Target="../tags/tag371.xml" /><Relationship Id="rId7" Type="http://schemas.openxmlformats.org/officeDocument/2006/relationships/tags" Target="../tags/tag372.xml" /><Relationship Id="rId8" Type="http://schemas.openxmlformats.org/officeDocument/2006/relationships/tags" Target="../tags/tag373.xml" /><Relationship Id="rId9" Type="http://schemas.openxmlformats.org/officeDocument/2006/relationships/tags" Target="../tags/tag374.xml" /></Relationships>
</file>

<file path=ppt/slideLayouts/_rels/slideLayout58.xml.rels>&#65279;<?xml version="1.0" encoding="utf-8" standalone="yes"?><Relationships xmlns="http://schemas.openxmlformats.org/package/2006/relationships"><Relationship Id="rId1" Type="http://schemas.openxmlformats.org/officeDocument/2006/relationships/tags" Target="../tags/tag375.xml" /><Relationship Id="rId2" Type="http://schemas.openxmlformats.org/officeDocument/2006/relationships/tags" Target="../tags/tag376.xml" /><Relationship Id="rId3" Type="http://schemas.openxmlformats.org/officeDocument/2006/relationships/tags" Target="../tags/tag377.xml" /><Relationship Id="rId4" Type="http://schemas.openxmlformats.org/officeDocument/2006/relationships/tags" Target="../tags/tag378.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image" Target="../media/image37.png" /><Relationship Id="rId8"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D9F5F1-E85A-4A8E-A972-8C6F9695E6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764A94-9BCE-428E-99D7-DFAC786A64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C3F414-9AAE-4FBC-9F5B-9A0434CAA0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0ACDAD-7C7D-4EB3-861F-33E5A824CE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B6F974-BC3A-4A9B-A7B0-345B6DEDC1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B42082-25D5-43D0-B20E-CDA9FE51AA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1664E5-99EF-48CE-8C57-B4589F5B49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A080D4-573E-4112-B641-CF91F4D572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C35269-F7A9-432C-B068-4D57F7CFF7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AF90CD-59F9-4023-8D1C-5F2536B340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62D93E-5753-4664-962C-DFB436F9A9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12" name="图片 11"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p:custDataLst>
              <p:tags r:id="rId11"/>
            </p:custDataLst>
          </p:nvPr>
        </p:nvSpPr>
        <p:spPr>
          <a:xfrm>
            <a:off x="742966" y="1984619"/>
            <a:ext cx="6611186" cy="2122805"/>
          </a:xfrm>
        </p:spPr>
        <p:txBody>
          <a:bodyPr vert="horz" wrap="square" lIns="101600" tIns="38100" rIns="76200" bIns="38100" rtlCol="0" anchor="b" anchorCtr="0">
            <a:normAutofit/>
          </a:bodyPr>
          <a:lstStyle>
            <a:lvl1pPr marL="0" indent="0">
              <a:buFont typeface="Arial" pitchFamily="34" charset="0"/>
              <a:buNone/>
              <a:defRPr kumimoji="0" lang="zh-CN" altLang="en-US" sz="5800" b="1" i="0" u="none" strike="noStrike" cap="none" spc="550" normalizeH="0" baseline="0">
                <a:solidFill>
                  <a:schemeClr val="dk1">
                    <a:lumMod val="100000"/>
                  </a:schemeClr>
                </a:solidFill>
                <a:uFillTx/>
                <a:latin typeface="+mj-ea"/>
                <a:ea typeface="+mj-ea"/>
                <a:cs typeface="+mn-cs"/>
              </a:defRPr>
            </a:lvl1pPr>
          </a:lstStyle>
          <a:p>
            <a:pPr marL="0" marR="0" lvl="0" fontAlgn="auto">
              <a:buClrTx/>
              <a:buSzTx/>
              <a:buFontTx/>
            </a:pPr>
            <a:r>
              <a:rPr lang="zh-CN" altLang="en-US"/>
              <a:t>单击此处编辑母版标题样式</a:t>
            </a:r>
            <a:endParaRPr lang="zh-CN" altLang="en-US"/>
          </a:p>
        </p:txBody>
      </p:sp>
      <p:sp>
        <p:nvSpPr>
          <p:cNvPr id="3" name="副标题 2"/>
          <p:cNvSpPr>
            <a:spLocks noGrp="1"/>
          </p:cNvSpPr>
          <p:nvPr>
            <p:ph type="subTitle" idx="1" hasCustomPrompt="1"/>
            <p:custDataLst>
              <p:tags r:id="rId12"/>
            </p:custDataLst>
          </p:nvPr>
        </p:nvSpPr>
        <p:spPr>
          <a:xfrm>
            <a:off x="742966" y="4231250"/>
            <a:ext cx="6611186" cy="894930"/>
          </a:xfrm>
        </p:spPr>
        <p:txBody>
          <a:bodyPr vert="horz" wrap="square" lIns="101600" tIns="0" rIns="82550" bIns="0" rtlCol="0" anchor="t" anchorCtr="0">
            <a:normAutofit/>
          </a:bodyPr>
          <a:lstStyle>
            <a:lvl1pPr marL="0" indent="0">
              <a:buNone/>
              <a:defRPr kumimoji="0" lang="zh-CN" altLang="en-US" sz="1800" b="0" i="0" u="none" strike="noStrike" cap="none" spc="0" normalizeH="0" baseline="0">
                <a:solidFill>
                  <a:schemeClr val="dk1">
                    <a:lumMod val="100000"/>
                  </a:schemeClr>
                </a:solidFill>
                <a:uFillTx/>
                <a:latin typeface="+mn-ea"/>
                <a:ea typeface="+mn-ea"/>
              </a:defRPr>
            </a:lvl1pPr>
          </a:lstStyle>
          <a:p>
            <a:pPr marL="57150" marR="0" lvl="0" indent="-285750"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normAutofit/>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4" name="图片 3"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1" name="图片 10" descr="1"/>
          <p:cNvPicPr/>
          <p:nvPr userDrawn="1">
            <p:custDataLst>
              <p:tags r:id="rId4"/>
            </p:custDataLst>
          </p:nvPr>
        </p:nvPicPr>
        <p:blipFill>
          <a:blip r:embed="rId3"/>
          <a:srcRect l="39499" t="51006" r="37786" b="409"/>
          <a:stretch>
            <a:fillRect/>
          </a:stretch>
        </p:blipFill>
        <p:spPr>
          <a:xfrm>
            <a:off x="0" y="2349736"/>
            <a:ext cx="4218048" cy="4508264"/>
          </a:xfrm>
          <a:prstGeom prst="rect">
            <a:avLst/>
          </a:prstGeom>
        </p:spPr>
      </p:pic>
      <p:pic>
        <p:nvPicPr>
          <p:cNvPr id="12" name="图片 11" descr="5"/>
          <p:cNvPicPr/>
          <p:nvPr userDrawn="1">
            <p:custDataLst>
              <p:tags r:id="rId6"/>
            </p:custDataLst>
          </p:nvPr>
        </p:nvPicPr>
        <p:blipFill>
          <a:blip r:embed="rId5"/>
          <a:srcRect l="11658" t="44445" r="75472" b="18031"/>
          <a:stretch>
            <a:fillRect/>
          </a:stretch>
        </p:blipFill>
        <p:spPr>
          <a:xfrm>
            <a:off x="10371455" y="171450"/>
            <a:ext cx="1620520" cy="2348230"/>
          </a:xfrm>
          <a:prstGeom prst="rect">
            <a:avLst/>
          </a:prstGeom>
        </p:spPr>
      </p:pic>
      <p:sp>
        <p:nvSpPr>
          <p:cNvPr id="2" name="标题 1"/>
          <p:cNvSpPr>
            <a:spLocks noGrp="1"/>
          </p:cNvSpPr>
          <p:nvPr>
            <p:ph type="title" hasCustomPrompt="1"/>
            <p:custDataLst>
              <p:tags r:id="rId7"/>
            </p:custDataLst>
          </p:nvPr>
        </p:nvSpPr>
        <p:spPr>
          <a:xfrm>
            <a:off x="5539502" y="1080408"/>
            <a:ext cx="5158978" cy="958322"/>
          </a:xfrm>
        </p:spPr>
        <p:txBody>
          <a:bodyPr vert="horz" wrap="square" tIns="0" bIns="0" rtlCol="0" anchor="b" anchorCtr="0">
            <a:normAutofit fontScale="90000"/>
          </a:bodyPr>
          <a:lstStyle>
            <a:lvl1pPr>
              <a:defRPr lang="zh-CN" altLang="en-US" sz="6000" b="1" i="0" spc="430">
                <a:solidFill>
                  <a:schemeClr val="dk1">
                    <a:lumMod val="100000"/>
                  </a:schemeClr>
                </a:solidFill>
                <a:latin typeface="+mj-ea"/>
                <a:ea typeface="+mj-ea"/>
                <a:cs typeface="+mn-cs"/>
              </a:defRPr>
            </a:lvl1pPr>
          </a:lstStyle>
          <a:p>
            <a:pPr marL="0" lvl="0"/>
            <a:r>
              <a:rPr lang="zh-CN" altLang="en-US"/>
              <a:t>标题</a:t>
            </a:r>
            <a:endParaRPr lang="zh-CN" altLang="en-US"/>
          </a:p>
        </p:txBody>
      </p:sp>
      <p:sp>
        <p:nvSpPr>
          <p:cNvPr id="3" name="副标题 2"/>
          <p:cNvSpPr>
            <a:spLocks noGrp="1"/>
          </p:cNvSpPr>
          <p:nvPr>
            <p:ph type="body" idx="1" hasCustomPrompt="1"/>
            <p:custDataLst>
              <p:tags r:id="rId8"/>
            </p:custDataLst>
          </p:nvPr>
        </p:nvSpPr>
        <p:spPr>
          <a:xfrm>
            <a:off x="5539502" y="2079854"/>
            <a:ext cx="5158978" cy="539763"/>
          </a:xfrm>
        </p:spPr>
        <p:txBody>
          <a:bodyPr vert="horz" wrap="square" tIns="0" bIns="0" rtlCol="0" anchor="t" anchorCtr="0">
            <a:normAutofit/>
          </a:bodyPr>
          <a:lstStyle>
            <a:lvl1pPr marL="0" indent="0">
              <a:buFont typeface="Arial" pitchFamily="34" charset="0"/>
              <a:buNone/>
              <a:defRPr lang="zh-CN" altLang="en-US" sz="2800" b="0" i="0" spc="149">
                <a:solidFill>
                  <a:schemeClr val="dk1">
                    <a:lumMod val="100000"/>
                  </a:schemeClr>
                </a:solidFill>
                <a:latin typeface="+mj-ea"/>
                <a:ea typeface="+mj-ea"/>
              </a:defRPr>
            </a:lvl1pPr>
          </a:lstStyle>
          <a:p>
            <a:pPr marL="0" lvl="0">
              <a:lnSpc>
                <a:spcPct val="100000"/>
              </a:lnSpc>
            </a:pPr>
            <a:r>
              <a:rPr lang="zh-CN" altLang="en-US"/>
              <a:t>副标题</a:t>
            </a:r>
            <a:endParaRPr lang="zh-CN" altLang="en-US"/>
          </a:p>
        </p:txBody>
      </p:sp>
      <p:sp>
        <p:nvSpPr>
          <p:cNvPr id="7" name="日期占位符 3"/>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10"/>
            </p:custDataLst>
          </p:nvPr>
        </p:nvSpPr>
        <p:spPr/>
        <p:txBody>
          <a:bodyPr/>
          <a:lstStyle/>
          <a:p>
            <a:endParaRPr lang="zh-CN" altLang="en-US"/>
          </a:p>
        </p:txBody>
      </p:sp>
      <p:sp>
        <p:nvSpPr>
          <p:cNvPr id="9" name="灯片编号占位符 5"/>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cxnSp>
        <p:nvCxnSpPr>
          <p:cNvPr id="13" name="直接连接符 12"/>
          <p:cNvCxnSpPr/>
          <p:nvPr userDrawn="1">
            <p:custDataLst>
              <p:tags r:id="rId12"/>
            </p:custDataLst>
          </p:nvPr>
        </p:nvCxnSpPr>
        <p:spPr>
          <a:xfrm>
            <a:off x="5554946" y="2777639"/>
            <a:ext cx="269795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custDataLst>
              <p:tags r:id="rId13"/>
            </p:custDataLst>
          </p:nvPr>
        </p:nvCxnSpPr>
        <p:spPr>
          <a:xfrm>
            <a:off x="5552565" y="2777639"/>
            <a:ext cx="504825" cy="0"/>
          </a:xfrm>
          <a:prstGeom prst="line">
            <a:avLst/>
          </a:prstGeom>
          <a:ln w="889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0" name="图片 9" descr="6"/>
          <p:cNvPicPr/>
          <p:nvPr userDrawn="1">
            <p:custDataLst>
              <p:tags r:id="rId4"/>
            </p:custDataLst>
          </p:nvPr>
        </p:nvPicPr>
        <p:blipFill>
          <a:blip r:embed="rId3"/>
          <a:srcRect t="55945"/>
          <a:stretch>
            <a:fillRect/>
          </a:stretch>
        </p:blipFill>
        <p:spPr>
          <a:xfrm>
            <a:off x="0" y="4197850"/>
            <a:ext cx="12192000" cy="2660150"/>
          </a:xfrm>
          <a:prstGeom prst="rect">
            <a:avLst/>
          </a:prstGeom>
        </p:spPr>
      </p:pic>
      <p:pic>
        <p:nvPicPr>
          <p:cNvPr id="11" name="图片 10" descr="5"/>
          <p:cNvPicPr/>
          <p:nvPr userDrawn="1">
            <p:custDataLst>
              <p:tags r:id="rId6"/>
            </p:custDataLst>
          </p:nvPr>
        </p:nvPicPr>
        <p:blipFill>
          <a:blip r:embed="rId5"/>
          <a:srcRect l="18019" t="11609" r="12686" b="5798"/>
          <a:stretch>
            <a:fillRect/>
          </a:stretch>
        </p:blipFill>
        <p:spPr>
          <a:xfrm>
            <a:off x="7160948" y="0"/>
            <a:ext cx="5031052" cy="3952152"/>
          </a:xfrm>
          <a:prstGeom prst="rect">
            <a:avLst/>
          </a:prstGeom>
        </p:spPr>
      </p:pic>
      <p:sp>
        <p:nvSpPr>
          <p:cNvPr id="2" name="标题 1"/>
          <p:cNvSpPr>
            <a:spLocks noGrp="1"/>
          </p:cNvSpPr>
          <p:nvPr>
            <p:ph type="title" hasCustomPrompt="1"/>
            <p:custDataLst>
              <p:tags r:id="rId7"/>
            </p:custDataLst>
          </p:nvPr>
        </p:nvSpPr>
        <p:spPr>
          <a:xfrm>
            <a:off x="679768" y="1711234"/>
            <a:ext cx="7447915" cy="2177823"/>
          </a:xfrm>
          <a:ln>
            <a:noFill/>
          </a:ln>
        </p:spPr>
        <p:txBody>
          <a:bodyPr vert="horz" wrap="square" lIns="101600" tIns="38100" rIns="76200" bIns="38100" rtlCol="0" anchor="b" anchorCtr="0">
            <a:normAutofit/>
          </a:bodyPr>
          <a:lstStyle>
            <a:lvl1pPr marL="0" indent="0" algn="ctr">
              <a:buFont typeface="Arial" pitchFamily="34" charset="0"/>
              <a:buNone/>
              <a:defRPr kumimoji="0" lang="zh-CN" altLang="en-US" sz="6500" b="0" i="0" u="none" strike="noStrike" cap="none" spc="1540" normalizeH="0" baseline="0">
                <a:solidFill>
                  <a:schemeClr val="accent1"/>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文本占位符 2"/>
          <p:cNvSpPr>
            <a:spLocks noGrp="1"/>
          </p:cNvSpPr>
          <p:nvPr>
            <p:ph type="body" idx="1" hasCustomPrompt="1"/>
            <p:custDataLst>
              <p:tags r:id="rId8"/>
            </p:custDataLst>
          </p:nvPr>
        </p:nvSpPr>
        <p:spPr>
          <a:xfrm>
            <a:off x="679768" y="4130991"/>
            <a:ext cx="7447915" cy="911271"/>
          </a:xfrm>
          <a:ln>
            <a:noFill/>
          </a:ln>
        </p:spPr>
        <p:txBody>
          <a:bodyPr vert="horz" wrap="square" lIns="101600" tIns="0" rIns="82550" bIns="0" rtlCol="0" anchor="t" anchorCtr="0">
            <a:normAutofit/>
          </a:bodyPr>
          <a:lstStyle>
            <a:lvl1pPr marL="0" indent="0" algn="ctr">
              <a:buNone/>
              <a:defRPr kumimoji="0" lang="zh-CN" altLang="en-US" sz="1400" b="0" i="0" u="none" strike="noStrike" kern="800" cap="none" spc="1000" normalizeH="0" baseline="0">
                <a:solidFill>
                  <a:schemeClr val="accent1"/>
                </a:solidFill>
                <a:uFillTx/>
                <a:latin typeface="+mj-ea"/>
                <a:ea typeface="+mj-ea"/>
                <a:cs typeface="Arial" pitchFamily="34" charset="0"/>
              </a:defRPr>
            </a:lvl1pPr>
          </a:lstStyle>
          <a:p>
            <a:pPr marL="57150" marR="0" lvl="0" indent="-28575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4"/>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5"/>
          <p:cNvSpPr>
            <a:spLocks noGrp="1"/>
          </p:cNvSpPr>
          <p:nvPr>
            <p:ph type="ftr" sz="quarter" idx="11"/>
            <p:custDataLst>
              <p:tags r:id="rId10"/>
            </p:custDataLst>
          </p:nvPr>
        </p:nvSpPr>
        <p:spPr/>
        <p:txBody>
          <a:bodyPr/>
          <a:lstStyle/>
          <a:p>
            <a:endParaRPr lang="zh-CN" altLang="en-US"/>
          </a:p>
        </p:txBody>
      </p:sp>
      <p:sp>
        <p:nvSpPr>
          <p:cNvPr id="6" name="灯片编号占位符 6"/>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内容占位符 3"/>
          <p:cNvSpPr>
            <a:spLocks noGrp="1"/>
          </p:cNvSpPr>
          <p:nvPr>
            <p:ph sz="half" idx="2"/>
            <p:custDataLst>
              <p:tags r:id="rId3"/>
            </p:custDataLst>
          </p:nvPr>
        </p:nvSpPr>
        <p:spPr>
          <a:xfrm>
            <a:off x="6172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pic>
        <p:nvPicPr>
          <p:cNvPr id="10" name="图片 9"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1" name="图片 10"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12" name="图片 11"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13" name="图片 12"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2" name="标题 1"/>
          <p:cNvSpPr>
            <a:spLocks noGrp="1"/>
          </p:cNvSpPr>
          <p:nvPr>
            <p:ph type="title"/>
            <p:custDataLst>
              <p:tags r:id="rId9"/>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10"/>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11"/>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文本占位符 4"/>
          <p:cNvSpPr>
            <a:spLocks noGrp="1"/>
          </p:cNvSpPr>
          <p:nvPr>
            <p:ph type="body" sz="quarter" idx="3"/>
            <p:custDataLst>
              <p:tags r:id="rId12"/>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13"/>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7" name="日期占位符 6"/>
          <p:cNvSpPr>
            <a:spLocks noGrp="1"/>
          </p:cNvSpPr>
          <p:nvPr>
            <p:ph type="dt" sz="half" idx="10"/>
            <p:custDataLst>
              <p:tags r:id="rId14"/>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15"/>
            </p:custDataLst>
          </p:nvPr>
        </p:nvSpPr>
        <p:spPr/>
        <p:txBody>
          <a:bodyPr/>
          <a:lstStyle/>
          <a:p>
            <a:endParaRPr lang="zh-CN" altLang="en-US"/>
          </a:p>
        </p:txBody>
      </p:sp>
      <p:sp>
        <p:nvSpPr>
          <p:cNvPr id="9" name="灯片编号占位符 8"/>
          <p:cNvSpPr>
            <a:spLocks noGrp="1"/>
          </p:cNvSpPr>
          <p:nvPr>
            <p:ph type="sldNum" sz="quarter" idx="12"/>
            <p:custDataLst>
              <p:tags r:id="rId1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200" y="740062"/>
            <a:ext cx="10515600" cy="864000"/>
          </a:xfrm>
        </p:spPr>
        <p:txBody>
          <a:bodyPr wrap="square">
            <a:normAutofit/>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0" name="图片 9"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8" name="图片 7"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9" name="图片 8"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3" name="内容占位符 1"/>
          <p:cNvSpPr>
            <a:spLocks noGrp="1"/>
          </p:cNvSpPr>
          <p:nvPr>
            <p:ph idx="1"/>
            <p:custDataLst>
              <p:tags r:id="rId9"/>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2"/>
          <p:cNvSpPr>
            <a:spLocks noGrp="1"/>
          </p:cNvSpPr>
          <p:nvPr>
            <p:ph type="dt" sz="half" idx="10"/>
            <p:custDataLst>
              <p:tags r:id="rId10"/>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3"/>
          <p:cNvSpPr>
            <a:spLocks noGrp="1"/>
          </p:cNvSpPr>
          <p:nvPr>
            <p:ph type="ftr" sz="quarter" idx="11"/>
            <p:custDataLst>
              <p:tags r:id="rId11"/>
            </p:custDataLst>
          </p:nvPr>
        </p:nvSpPr>
        <p:spPr/>
        <p:txBody>
          <a:bodyPr/>
          <a:lstStyle/>
          <a:p>
            <a:endParaRPr lang="zh-CN" altLang="en-US"/>
          </a:p>
        </p:txBody>
      </p:sp>
      <p:sp>
        <p:nvSpPr>
          <p:cNvPr id="6" name="灯片编号占位符 4"/>
          <p:cNvSpPr>
            <a:spLocks noGrp="1"/>
          </p:cNvSpPr>
          <p:nvPr>
            <p:ph type="sldNum" sz="quarter" idx="12"/>
            <p:custDataLst>
              <p:tags r:id="rId12"/>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wrap="square">
            <a:normAutofit/>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7"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4"/>
            </p:custDataLst>
          </p:nvPr>
        </p:nvSpPr>
        <p:spPr/>
        <p:txBody>
          <a:bodyPr/>
          <a:lstStyle/>
          <a:p>
            <a:endParaRPr lang="zh-CN" alt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hasCustomPrompt="1"/>
            <p:custDataLst>
              <p:tags r:id="rId11"/>
            </p:custDataLst>
          </p:nvPr>
        </p:nvSpPr>
        <p:spPr>
          <a:xfrm>
            <a:off x="409575" y="1238250"/>
            <a:ext cx="8044180" cy="2340499"/>
          </a:xfrm>
          <a:noFill/>
        </p:spPr>
        <p:txBody>
          <a:bodyPr vert="horz" wrap="square" lIns="101600" tIns="38100" rIns="76200" bIns="38100" rtlCol="0" anchor="b" anchorCtr="0">
            <a:normAutofit/>
          </a:bodyPr>
          <a:lstStyle>
            <a:lvl1pPr marL="0" indent="0" algn="ctr">
              <a:buFont typeface="Arial" pitchFamily="34" charset="0"/>
              <a:buNone/>
              <a:defRPr kumimoji="0" lang="zh-CN" altLang="en-US" sz="7200" i="0" u="none" strike="noStrike" cap="none" spc="400" normalizeH="0" baseline="0">
                <a:solidFill>
                  <a:schemeClr val="dk1">
                    <a:lumMod val="100000"/>
                  </a:schemeClr>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副标题 2"/>
          <p:cNvSpPr>
            <a:spLocks noGrp="1"/>
          </p:cNvSpPr>
          <p:nvPr>
            <p:ph type="subTitle" idx="1" hasCustomPrompt="1"/>
            <p:custDataLst>
              <p:tags r:id="rId12"/>
            </p:custDataLst>
          </p:nvPr>
        </p:nvSpPr>
        <p:spPr>
          <a:xfrm>
            <a:off x="1219200" y="3941830"/>
            <a:ext cx="6424931" cy="527701"/>
          </a:xfrm>
          <a:noFill/>
        </p:spPr>
        <p:txBody>
          <a:bodyPr vert="horz" wrap="square" lIns="101600" tIns="0" rIns="82550" bIns="0" rtlCol="0">
            <a:normAutofit/>
          </a:bodyPr>
          <a:lstStyle>
            <a:lvl1pPr marL="0" indent="0" algn="ctr">
              <a:buNone/>
              <a:defRPr kumimoji="0" lang="zh-CN" altLang="en-US" sz="2600" b="0" i="0" u="none" strike="noStrike" cap="none" spc="0" normalizeH="0" baseline="0">
                <a:solidFill>
                  <a:schemeClr val="dk1">
                    <a:lumMod val="100000"/>
                  </a:schemeClr>
                </a:solidFill>
                <a:uFillTx/>
                <a:latin typeface="+mj-ea"/>
                <a:ea typeface="+mj-ea"/>
              </a:defRPr>
            </a:lvl1pPr>
          </a:lstStyle>
          <a:p>
            <a:pPr marL="228600" marR="0" lvl="0" indent="-45720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24" name="署名占位符 10"/>
          <p:cNvSpPr>
            <a:spLocks noGrp="1"/>
          </p:cNvSpPr>
          <p:nvPr>
            <p:ph type="body" sz="quarter" idx="17" hasCustomPrompt="1"/>
            <p:custDataLst>
              <p:tags r:id="rId16"/>
            </p:custDataLst>
          </p:nvPr>
        </p:nvSpPr>
        <p:spPr>
          <a:xfrm>
            <a:off x="1219200" y="4625396"/>
            <a:ext cx="6424930" cy="457341"/>
          </a:xfrm>
          <a:noFill/>
        </p:spPr>
        <p:txBody>
          <a:bodyPr vert="horz" wrap="square" lIns="101600" tIns="0" rIns="82550" bIns="0" rtlCol="0" anchor="ctr" anchorCtr="0">
            <a:normAutofit/>
          </a:bodyPr>
          <a:lstStyle>
            <a:lvl1pPr marL="0" indent="0" algn="ctr">
              <a:buNone/>
              <a:defRPr kumimoji="0" lang="zh-CN" altLang="en-US" sz="2200" b="0" i="0" u="none" strike="noStrike" cap="none" spc="0" normalizeH="0" baseline="0">
                <a:solidFill>
                  <a:schemeClr val="dk1">
                    <a:lumMod val="100000"/>
                  </a:schemeClr>
                </a:solidFill>
                <a:uFillTx/>
                <a:latin typeface="+mn-ea"/>
                <a:ea typeface="+mn-ea"/>
              </a:defRPr>
            </a:lvl1pPr>
          </a:lstStyle>
          <a:p>
            <a:pPr marL="114300" marR="0" lvl="0" indent="-342900" algn="ctr" fontAlgn="auto">
              <a:lnSpc>
                <a:spcPct val="100000"/>
              </a:lnSpc>
              <a:spcBef>
                <a:spcPct val="0"/>
              </a:spcBef>
              <a:spcAft>
                <a:spcPts val="1000"/>
              </a:spcAft>
              <a:buClrTx/>
              <a:buSzTx/>
            </a:pPr>
            <a:r>
              <a:rPr lang="zh-CN" altLang="en-US"/>
              <a:t>署名占位符</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lt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lt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a:solidFill>
                <a:schemeClr val="lt1"/>
              </a:solidFill>
            </a:endParaRPr>
          </a:p>
        </p:txBody>
      </p:sp>
      <p:sp>
        <p:nvSpPr>
          <p:cNvPr id="2" name="标题 1"/>
          <p:cNvSpPr>
            <a:spLocks noGrp="1"/>
          </p:cNvSpPr>
          <p:nvPr>
            <p:ph type="ctrTitle" hasCustomPrompt="1"/>
            <p:custDataLst>
              <p:tags r:id="rId3"/>
            </p:custDataLst>
          </p:nvPr>
        </p:nvSpPr>
        <p:spPr>
          <a:xfrm>
            <a:off x="694493" y="3745800"/>
            <a:ext cx="7202598" cy="1575502"/>
          </a:xfrm>
        </p:spPr>
        <p:txBody>
          <a:bodyPr lIns="90000" tIns="46800" rIns="90000" bIns="46800" anchor="ctr">
            <a:normAutofit/>
          </a:bodyPr>
          <a:lstStyle>
            <a:lvl1pPr algn="ctr">
              <a:defRPr sz="60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4"/>
            </p:custDataLst>
          </p:nvPr>
        </p:nvSpPr>
        <p:spPr>
          <a:xfrm>
            <a:off x="694491" y="5385257"/>
            <a:ext cx="7202599" cy="666750"/>
          </a:xfrm>
        </p:spPr>
        <p:txBody>
          <a:bodyPr lIns="90000" tIns="46800" rIns="90000" bIns="46800" anchor="ctr">
            <a:normAutofit/>
          </a:bodyPr>
          <a:lstStyle>
            <a:lvl1pPr marL="0" indent="0" algn="ctr">
              <a:buNone/>
              <a:defRPr u="none" strike="noStrike" kern="1200" cap="none" spc="150" normalizeH="0">
                <a:solidFill>
                  <a:schemeClr val="tx1">
                    <a:lumMod val="85000"/>
                    <a:lumOff val="15000"/>
                  </a:schemeClr>
                </a:solidFill>
                <a:uFillTx/>
                <a:ea typeface="隶书" panose="02010509060101010101" pitchFamily="49" charset="-122"/>
              </a:defRPr>
            </a:lvl1pPr>
          </a:lstStyle>
          <a:p>
            <a:pPr lvl="0"/>
            <a:r>
              <a:rPr lang="zh-CN" altLang="en-US"/>
              <a:t>单击此处编辑文本</a:t>
            </a:r>
            <a:endParaRPr lang="zh-CN" altLang="en-US"/>
          </a:p>
        </p:txBody>
      </p:sp>
      <p:sp>
        <p:nvSpPr>
          <p:cNvPr id="4" name="日期占位符 3"/>
          <p:cNvSpPr>
            <a:spLocks noGrp="1"/>
          </p:cNvSpPr>
          <p:nvPr>
            <p:ph type="dt" sz="half" idx="10"/>
            <p:custDataLst>
              <p:tags r:id="rId5"/>
            </p:custDataLst>
          </p:nvPr>
        </p:nvSpPr>
        <p:spPr/>
        <p:txBody>
          <a:body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4"/>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p:txBody>
          <a:bodyPr/>
          <a:lstStyle>
            <a:lvl1pPr>
              <a:lnSpc>
                <a:spcPct val="120000"/>
              </a:lnSpc>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lnSpc>
                <a:spcPct val="120000"/>
              </a:lnSpc>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lnSpc>
                <a:spcPct val="120000"/>
              </a:lnSpc>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latin typeface="Arial" pitchFamily="34" charset="0"/>
            </a:endParaRPr>
          </a:p>
        </p:txBody>
      </p:sp>
      <p:sp>
        <p:nvSpPr>
          <p:cNvPr id="2" name="标题 1"/>
          <p:cNvSpPr>
            <a:spLocks noGrp="1"/>
          </p:cNvSpPr>
          <p:nvPr>
            <p:ph type="title" hasCustomPrompt="1"/>
            <p:custDataLst>
              <p:tags r:id="rId3"/>
            </p:custDataLst>
          </p:nvPr>
        </p:nvSpPr>
        <p:spPr>
          <a:xfrm>
            <a:off x="725787" y="4195305"/>
            <a:ext cx="5500842" cy="904863"/>
          </a:xfrm>
        </p:spPr>
        <p:txBody>
          <a:bodyPr lIns="90000" tIns="46800" rIns="90000" bIns="46800" anchor="ctr">
            <a:normAutofit/>
          </a:bodyPr>
          <a:lstStyle>
            <a:lvl1pPr algn="ctr">
              <a:defRPr sz="44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5"/>
            </p:custDataLst>
          </p:nvPr>
        </p:nvSpPr>
        <p:spPr>
          <a:xfrm>
            <a:off x="6238877" y="952508"/>
            <a:ext cx="5283242" cy="5388907"/>
          </a:xfrm>
        </p:spPr>
        <p:txBody>
          <a:bodyPr>
            <a:normAutofit/>
          </a:bodyPr>
          <a:lstStyle>
            <a:lvl1pPr>
              <a:lnSpc>
                <a:spcPct val="120000"/>
              </a:lnSpc>
              <a:defRPr sz="1600" baseline="0">
                <a:solidFill>
                  <a:schemeClr val="tx1">
                    <a:lumMod val="85000"/>
                    <a:lumOff val="15000"/>
                  </a:schemeClr>
                </a:solidFill>
                <a:latin typeface="Arial" pitchFamily="34" charset="0"/>
                <a:ea typeface="隶书" panose="02010509060101010101" pitchFamily="49" charset="-122"/>
              </a:defRPr>
            </a:lvl1pPr>
            <a:lvl2pPr>
              <a:lnSpc>
                <a:spcPct val="120000"/>
              </a:lnSpc>
              <a:defRPr sz="1600" baseline="0">
                <a:solidFill>
                  <a:schemeClr val="tx1">
                    <a:lumMod val="85000"/>
                    <a:lumOff val="15000"/>
                  </a:schemeClr>
                </a:solidFill>
                <a:latin typeface="Arial" pitchFamily="34" charset="0"/>
                <a:ea typeface="隶书" panose="02010509060101010101" pitchFamily="49" charset="-122"/>
              </a:defRPr>
            </a:lvl2pPr>
            <a:lvl3pPr>
              <a:lnSpc>
                <a:spcPct val="120000"/>
              </a:lnSpc>
              <a:defRPr sz="1600" baseline="0">
                <a:solidFill>
                  <a:schemeClr val="tx1">
                    <a:lumMod val="85000"/>
                    <a:lumOff val="15000"/>
                  </a:schemeClr>
                </a:solidFill>
                <a:latin typeface="Arial" pitchFamily="34" charset="0"/>
                <a:ea typeface="隶书" panose="02010509060101010101" pitchFamily="49" charset="-122"/>
              </a:defRPr>
            </a:lvl3pPr>
            <a:lvl4pPr>
              <a:lnSpc>
                <a:spcPct val="120000"/>
              </a:lnSpc>
              <a:defRPr sz="1600" baseline="0">
                <a:solidFill>
                  <a:schemeClr val="tx1">
                    <a:lumMod val="85000"/>
                    <a:lumOff val="15000"/>
                  </a:schemeClr>
                </a:solidFill>
                <a:latin typeface="Arial" pitchFamily="34" charset="0"/>
                <a:ea typeface="隶书" panose="02010509060101010101" pitchFamily="49" charset="-122"/>
              </a:defRPr>
            </a:lvl4pPr>
            <a:lvl5pPr>
              <a:lnSpc>
                <a:spcPct val="120000"/>
              </a:lnSpc>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292800" y="304200"/>
            <a:ext cx="11606400" cy="6249600"/>
            <a:chOff x="292800" y="304200"/>
            <a:chExt cx="11606400" cy="6249600"/>
          </a:xfrm>
        </p:grpSpPr>
        <p:sp>
          <p:nvSpPr>
            <p:cNvPr id="11" name="矩形 10"/>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2" name="图片 11"/>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292800" y="304200"/>
            <a:ext cx="11606400" cy="6249600"/>
            <a:chOff x="292800" y="304200"/>
            <a:chExt cx="11606400" cy="6249600"/>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末尾幻灯片">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solidFill>
                <a:schemeClr val="lt1"/>
              </a:solidFill>
              <a:latin typeface="Arial" pitchFamily="34" charset="0"/>
            </a:endParaRPr>
          </a:p>
        </p:txBody>
      </p:sp>
      <p:sp>
        <p:nvSpPr>
          <p:cNvPr id="6" name="椭圆 5"/>
          <p:cNvSpPr/>
          <p:nvPr>
            <p:custDataLst>
              <p:tags r:id="rId3"/>
            </p:custDataLst>
          </p:nvPr>
        </p:nvSpPr>
        <p:spPr>
          <a:xfrm>
            <a:off x="14097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7" name="椭圆 6"/>
          <p:cNvSpPr/>
          <p:nvPr>
            <p:custDataLst>
              <p:tags r:id="rId4"/>
            </p:custDataLst>
          </p:nvPr>
        </p:nvSpPr>
        <p:spPr>
          <a:xfrm>
            <a:off x="38671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8" name="椭圆 7"/>
          <p:cNvSpPr/>
          <p:nvPr>
            <p:custDataLst>
              <p:tags r:id="rId5"/>
            </p:custDataLst>
          </p:nvPr>
        </p:nvSpPr>
        <p:spPr>
          <a:xfrm>
            <a:off x="63246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9" name="椭圆 8"/>
          <p:cNvSpPr/>
          <p:nvPr>
            <p:custDataLst>
              <p:tags r:id="rId6"/>
            </p:custDataLst>
          </p:nvPr>
        </p:nvSpPr>
        <p:spPr>
          <a:xfrm>
            <a:off x="87820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2" name="标题 1"/>
          <p:cNvSpPr>
            <a:spLocks noGrp="1"/>
          </p:cNvSpPr>
          <p:nvPr>
            <p:ph type="title" hasCustomPrompt="1"/>
            <p:custDataLst>
              <p:tags r:id="rId7"/>
            </p:custDataLst>
          </p:nvPr>
        </p:nvSpPr>
        <p:spPr>
          <a:xfrm>
            <a:off x="2032000" y="2428875"/>
            <a:ext cx="8128000" cy="2000250"/>
          </a:xfrm>
        </p:spPr>
        <p:txBody>
          <a:bodyPr lIns="90000" tIns="46800" rIns="90000" bIns="46800" anchor="ctr">
            <a:normAutofit/>
          </a:bodyPr>
          <a:lstStyle>
            <a:lvl1pPr algn="dist">
              <a:defRPr sz="6000" u="none" strike="noStrike" kern="1200" cap="none" spc="200" normalizeH="0" baseline="0">
                <a:solidFill>
                  <a:schemeClr val="bg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日期占位符 2"/>
          <p:cNvSpPr>
            <a:spLocks noGrp="1"/>
          </p:cNvSpPr>
          <p:nvPr>
            <p:ph type="dt" sz="half" idx="10"/>
            <p:custDataLst>
              <p:tags r:id="rId8"/>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292735" y="304165"/>
            <a:ext cx="11606530" cy="6249670"/>
          </a:xfrm>
          <a:prstGeom prst="rect">
            <a:avLst/>
          </a:prstGeom>
        </p:spPr>
      </p:pic>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8"/>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0"/>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7"/>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83.xml" /><Relationship Id="rId14" Type="http://schemas.openxmlformats.org/officeDocument/2006/relationships/image" Target="../media/image3.png" /><Relationship Id="rId15" Type="http://schemas.openxmlformats.org/officeDocument/2006/relationships/tags" Target="../tags/tag84.xml" /><Relationship Id="rId16" Type="http://schemas.openxmlformats.org/officeDocument/2006/relationships/image" Target="../media/image7.png" /><Relationship Id="rId17" Type="http://schemas.openxmlformats.org/officeDocument/2006/relationships/tags" Target="../tags/tag85.xml" /><Relationship Id="rId18" Type="http://schemas.openxmlformats.org/officeDocument/2006/relationships/image" Target="../media/image2.png"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ags" Target="../tags/tag89.xml" /><Relationship Id="rId23" Type="http://schemas.openxmlformats.org/officeDocument/2006/relationships/tags" Target="../tags/tag90.xml" /><Relationship Id="rId24" Type="http://schemas.openxmlformats.org/officeDocument/2006/relationships/tags" Target="../tags/tag91.xml" /><Relationship Id="rId25" Type="http://schemas.openxmlformats.org/officeDocument/2006/relationships/tags" Target="../tags/tag92.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slideLayout" Target="../slideLayouts/slideLayout35.xml" /><Relationship Id="rId14" Type="http://schemas.openxmlformats.org/officeDocument/2006/relationships/slideLayout" Target="../slideLayouts/slideLayout36.xml" /><Relationship Id="rId15" Type="http://schemas.openxmlformats.org/officeDocument/2006/relationships/slideLayout" Target="../slideLayouts/slideLayout37.xml" /><Relationship Id="rId16" Type="http://schemas.openxmlformats.org/officeDocument/2006/relationships/slideLayout" Target="../slideLayouts/slideLayout38.xml" /><Relationship Id="rId17" Type="http://schemas.openxmlformats.org/officeDocument/2006/relationships/slideLayout" Target="../slideLayouts/slideLayout39.xml" /><Relationship Id="rId18" Type="http://schemas.openxmlformats.org/officeDocument/2006/relationships/slideLayout" Target="../slideLayouts/slideLayout40.xml" /><Relationship Id="rId19" Type="http://schemas.openxmlformats.org/officeDocument/2006/relationships/tags" Target="../tags/tag255.xml" /><Relationship Id="rId2" Type="http://schemas.openxmlformats.org/officeDocument/2006/relationships/slideLayout" Target="../slideLayouts/slideLayout24.xml" /><Relationship Id="rId20" Type="http://schemas.openxmlformats.org/officeDocument/2006/relationships/tags" Target="../tags/tag256.xml" /><Relationship Id="rId21" Type="http://schemas.openxmlformats.org/officeDocument/2006/relationships/tags" Target="../tags/tag257.xml" /><Relationship Id="rId22" Type="http://schemas.openxmlformats.org/officeDocument/2006/relationships/tags" Target="../tags/tag258.xml" /><Relationship Id="rId23" Type="http://schemas.openxmlformats.org/officeDocument/2006/relationships/tags" Target="../tags/tag259.xml" /><Relationship Id="rId24" Type="http://schemas.openxmlformats.org/officeDocument/2006/relationships/tags" Target="../tags/tag260.xml" /><Relationship Id="rId25" Type="http://schemas.openxmlformats.org/officeDocument/2006/relationships/theme" Target="../theme/theme3.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41.xml" /><Relationship Id="rId10" Type="http://schemas.openxmlformats.org/officeDocument/2006/relationships/slideLayout" Target="../slideLayouts/slideLayout50.xml" /><Relationship Id="rId11" Type="http://schemas.openxmlformats.org/officeDocument/2006/relationships/slideLayout" Target="../slideLayouts/slideLayout51.xml" /><Relationship Id="rId12" Type="http://schemas.openxmlformats.org/officeDocument/2006/relationships/slideLayout" Target="../slideLayouts/slideLayout52.xml" /><Relationship Id="rId13" Type="http://schemas.openxmlformats.org/officeDocument/2006/relationships/slideLayout" Target="../slideLayouts/slideLayout53.xml" /><Relationship Id="rId14" Type="http://schemas.openxmlformats.org/officeDocument/2006/relationships/slideLayout" Target="../slideLayouts/slideLayout54.xml" /><Relationship Id="rId15" Type="http://schemas.openxmlformats.org/officeDocument/2006/relationships/slideLayout" Target="../slideLayouts/slideLayout55.xml" /><Relationship Id="rId16" Type="http://schemas.openxmlformats.org/officeDocument/2006/relationships/slideLayout" Target="../slideLayouts/slideLayout56.xml" /><Relationship Id="rId17" Type="http://schemas.openxmlformats.org/officeDocument/2006/relationships/slideLayout" Target="../slideLayouts/slideLayout57.xml" /><Relationship Id="rId18" Type="http://schemas.openxmlformats.org/officeDocument/2006/relationships/slideLayout" Target="../slideLayouts/slideLayout58.xml" /><Relationship Id="rId19" Type="http://schemas.openxmlformats.org/officeDocument/2006/relationships/tags" Target="../tags/tag381.xml" /><Relationship Id="rId2" Type="http://schemas.openxmlformats.org/officeDocument/2006/relationships/slideLayout" Target="../slideLayouts/slideLayout42.xml" /><Relationship Id="rId20" Type="http://schemas.openxmlformats.org/officeDocument/2006/relationships/tags" Target="../tags/tag382.xml" /><Relationship Id="rId21" Type="http://schemas.openxmlformats.org/officeDocument/2006/relationships/tags" Target="../tags/tag383.xml" /><Relationship Id="rId22" Type="http://schemas.openxmlformats.org/officeDocument/2006/relationships/tags" Target="../tags/tag384.xml" /><Relationship Id="rId23" Type="http://schemas.openxmlformats.org/officeDocument/2006/relationships/tags" Target="../tags/tag385.xml" /><Relationship Id="rId24" Type="http://schemas.openxmlformats.org/officeDocument/2006/relationships/tags" Target="../tags/tag386.xml" /><Relationship Id="rId25" Type="http://schemas.openxmlformats.org/officeDocument/2006/relationships/theme" Target="../theme/theme4.xml" /><Relationship Id="rId3" Type="http://schemas.openxmlformats.org/officeDocument/2006/relationships/slideLayout" Target="../slideLayouts/slideLayout43.xml" /><Relationship Id="rId4" Type="http://schemas.openxmlformats.org/officeDocument/2006/relationships/slideLayout" Target="../slideLayouts/slideLayout44.xml" /><Relationship Id="rId5" Type="http://schemas.openxmlformats.org/officeDocument/2006/relationships/slideLayout" Target="../slideLayouts/slideLayout45.xml" /><Relationship Id="rId6" Type="http://schemas.openxmlformats.org/officeDocument/2006/relationships/slideLayout" Target="../slideLayouts/slideLayout46.xml" /><Relationship Id="rId7" Type="http://schemas.openxmlformats.org/officeDocument/2006/relationships/slideLayout" Target="../slideLayouts/slideLayout47.xml" /><Relationship Id="rId8" Type="http://schemas.openxmlformats.org/officeDocument/2006/relationships/slideLayout" Target="../slideLayouts/slideLayout48.xml" /><Relationship Id="rId9" Type="http://schemas.openxmlformats.org/officeDocument/2006/relationships/slideLayout" Target="../slideLayouts/slideLayout49.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pic>
        <p:nvPicPr>
          <p:cNvPr id="9" name="图片 8" descr="VCG211345781100"/>
          <p:cNvPicPr/>
          <p:nvPr userDrawn="1">
            <p:custDataLst>
              <p:tags r:id="rId13"/>
            </p:custDataLst>
          </p:nvPr>
        </p:nvPicPr>
        <p:blipFill>
          <a:blip r:embed="rId12"/>
          <a:srcRect l="6942" r="4165"/>
          <a:stretch>
            <a:fillRect/>
          </a:stretch>
        </p:blipFill>
        <p:spPr>
          <a:xfrm>
            <a:off x="1200" y="0"/>
            <a:ext cx="12189600" cy="6858000"/>
          </a:xfrm>
          <a:prstGeom prst="rect">
            <a:avLst/>
          </a:prstGeom>
        </p:spPr>
      </p:pic>
      <p:pic>
        <p:nvPicPr>
          <p:cNvPr id="10" name="图片 9" descr="4"/>
          <p:cNvPicPr/>
          <p:nvPr userDrawn="1">
            <p:custDataLst>
              <p:tags r:id="rId15"/>
            </p:custDataLst>
          </p:nvPr>
        </p:nvPicPr>
        <p:blipFill>
          <a:blip r:embed="rId14"/>
          <a:srcRect l="41526" t="6129" r="3196" b="33030"/>
          <a:stretch>
            <a:fillRect/>
          </a:stretch>
        </p:blipFill>
        <p:spPr>
          <a:xfrm>
            <a:off x="6703918" y="3902360"/>
            <a:ext cx="5488082" cy="2955640"/>
          </a:xfrm>
          <a:prstGeom prst="rect">
            <a:avLst/>
          </a:prstGeom>
        </p:spPr>
      </p:pic>
      <p:pic>
        <p:nvPicPr>
          <p:cNvPr id="11" name="图片 10" descr="圆角不透明"/>
          <p:cNvPicPr/>
          <p:nvPr userDrawn="1">
            <p:custDataLst>
              <p:tags r:id="rId17"/>
            </p:custDataLst>
          </p:nvPr>
        </p:nvPicPr>
        <p:blipFill>
          <a:blip r:embed="rId16">
            <a:alphaModFix amt="90000"/>
          </a:blip>
          <a:srcRect l="-147" r="0"/>
          <a:stretch>
            <a:fillRect/>
          </a:stretch>
        </p:blipFill>
        <p:spPr>
          <a:xfrm>
            <a:off x="551660" y="531895"/>
            <a:ext cx="11109623" cy="6044387"/>
          </a:xfrm>
          <a:prstGeom prst="rect">
            <a:avLst/>
          </a:prstGeom>
        </p:spPr>
      </p:pic>
      <p:pic>
        <p:nvPicPr>
          <p:cNvPr id="12" name="图片 11" descr="5"/>
          <p:cNvPicPr/>
          <p:nvPr userDrawn="1">
            <p:custDataLst>
              <p:tags r:id="rId19"/>
            </p:custDataLst>
          </p:nvPr>
        </p:nvPicPr>
        <p:blipFill>
          <a:blip r:embed="rId18"/>
          <a:srcRect l="11658" t="41715" r="73944" b="27781"/>
          <a:stretch>
            <a:fillRect/>
          </a:stretch>
        </p:blipFill>
        <p:spPr>
          <a:xfrm>
            <a:off x="0" y="0"/>
            <a:ext cx="1082965" cy="1157901"/>
          </a:xfrm>
          <a:prstGeom prst="rect">
            <a:avLst/>
          </a:prstGeom>
        </p:spPr>
      </p:pic>
      <p:sp>
        <p:nvSpPr>
          <p:cNvPr id="2" name="标题占位符 1"/>
          <p:cNvSpPr>
            <a:spLocks noGrp="1"/>
          </p:cNvSpPr>
          <p:nvPr>
            <p:ph type="title"/>
            <p:custDataLst>
              <p:tags r:id="rId20"/>
            </p:custDataLst>
          </p:nvPr>
        </p:nvSpPr>
        <p:spPr>
          <a:xfrm>
            <a:off x="838200" y="725901"/>
            <a:ext cx="10515600" cy="864000"/>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838200" y="1689796"/>
            <a:ext cx="10515600" cy="4487804"/>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2"/>
            <p:custDataLst>
              <p:tags r:id="rId22"/>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8" name="KSO_TEMPLATE" hidden="1"/>
          <p:cNvSpPr/>
          <p:nvPr userDrawn="1">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ransition/>
  <p:timing/>
  <p:txStyles>
    <p:titleStyle>
      <a:lvl1pPr algn="l" defTabSz="914400" rtl="0" eaLnBrk="1" latinLnBrk="0" hangingPunct="1">
        <a:lnSpc>
          <a:spcPct val="100000"/>
        </a:lnSpc>
        <a:spcBef>
          <a:spcPct val="0"/>
        </a:spcBef>
        <a:buNone/>
        <a:defRPr sz="4400" b="1" kern="1200">
          <a:solidFill>
            <a:schemeClr val="dk1">
              <a:lumMod val="10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dk1">
              <a:lumMod val="100000"/>
            </a:schemeClr>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dk1">
              <a:lumMod val="10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dk1">
              <a:lumMod val="10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dk1">
              <a:lumMod val="10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dk1">
              <a:lumMod val="10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 id="2147483735"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solidFill>
                <a:schemeClr val="lt1"/>
              </a:solidFill>
            </a:endParaRPr>
          </a:p>
        </p:txBody>
      </p:sp>
    </p:spTree>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87.xml" /><Relationship Id="rId3" Type="http://schemas.openxmlformats.org/officeDocument/2006/relationships/tags" Target="../tags/tag388.xml" /><Relationship Id="rId4" Type="http://schemas.openxmlformats.org/officeDocument/2006/relationships/tags" Target="../tags/tag38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8.xml" /><Relationship Id="rId10" Type="http://schemas.openxmlformats.org/officeDocument/2006/relationships/tags" Target="../tags/tag397.xml" /><Relationship Id="rId11" Type="http://schemas.openxmlformats.org/officeDocument/2006/relationships/tags" Target="../tags/tag398.xml" /><Relationship Id="rId12" Type="http://schemas.openxmlformats.org/officeDocument/2006/relationships/tags" Target="../tags/tag399.xml" /><Relationship Id="rId13" Type="http://schemas.openxmlformats.org/officeDocument/2006/relationships/tags" Target="../tags/tag400.xml" /><Relationship Id="rId14" Type="http://schemas.openxmlformats.org/officeDocument/2006/relationships/tags" Target="../tags/tag401.xml" /><Relationship Id="rId15" Type="http://schemas.openxmlformats.org/officeDocument/2006/relationships/tags" Target="../tags/tag402.xml" /><Relationship Id="rId16" Type="http://schemas.openxmlformats.org/officeDocument/2006/relationships/tags" Target="../tags/tag403.xml" /><Relationship Id="rId17" Type="http://schemas.openxmlformats.org/officeDocument/2006/relationships/tags" Target="../tags/tag404.xml" /><Relationship Id="rId18" Type="http://schemas.openxmlformats.org/officeDocument/2006/relationships/tags" Target="../tags/tag405.xml" /><Relationship Id="rId19" Type="http://schemas.openxmlformats.org/officeDocument/2006/relationships/tags" Target="../tags/tag406.xml" /><Relationship Id="rId2" Type="http://schemas.openxmlformats.org/officeDocument/2006/relationships/notesSlide" Target="../notesSlides/notesSlide1.xml" /><Relationship Id="rId20" Type="http://schemas.openxmlformats.org/officeDocument/2006/relationships/tags" Target="../tags/tag407.xml" /><Relationship Id="rId21" Type="http://schemas.openxmlformats.org/officeDocument/2006/relationships/tags" Target="../tags/tag408.xml" /><Relationship Id="rId22" Type="http://schemas.openxmlformats.org/officeDocument/2006/relationships/tags" Target="../tags/tag409.xml" /><Relationship Id="rId23" Type="http://schemas.openxmlformats.org/officeDocument/2006/relationships/tags" Target="../tags/tag410.xml" /><Relationship Id="rId24" Type="http://schemas.openxmlformats.org/officeDocument/2006/relationships/tags" Target="../tags/tag411.xml" /><Relationship Id="rId25" Type="http://schemas.openxmlformats.org/officeDocument/2006/relationships/tags" Target="../tags/tag412.xml" /><Relationship Id="rId26" Type="http://schemas.openxmlformats.org/officeDocument/2006/relationships/tags" Target="../tags/tag413.xml" /><Relationship Id="rId27" Type="http://schemas.openxmlformats.org/officeDocument/2006/relationships/tags" Target="../tags/tag414.xml" /><Relationship Id="rId28" Type="http://schemas.openxmlformats.org/officeDocument/2006/relationships/tags" Target="../tags/tag415.xml" /><Relationship Id="rId29" Type="http://schemas.openxmlformats.org/officeDocument/2006/relationships/tags" Target="../tags/tag416.xml" /><Relationship Id="rId3" Type="http://schemas.openxmlformats.org/officeDocument/2006/relationships/tags" Target="../tags/tag390.xml" /><Relationship Id="rId30" Type="http://schemas.openxmlformats.org/officeDocument/2006/relationships/tags" Target="../tags/tag417.xml" /><Relationship Id="rId31" Type="http://schemas.openxmlformats.org/officeDocument/2006/relationships/tags" Target="../tags/tag418.xml" /><Relationship Id="rId32" Type="http://schemas.openxmlformats.org/officeDocument/2006/relationships/tags" Target="../tags/tag419.xml" /><Relationship Id="rId33" Type="http://schemas.openxmlformats.org/officeDocument/2006/relationships/tags" Target="../tags/tag420.xml" /><Relationship Id="rId34" Type="http://schemas.openxmlformats.org/officeDocument/2006/relationships/tags" Target="../tags/tag421.xml" /><Relationship Id="rId4" Type="http://schemas.openxmlformats.org/officeDocument/2006/relationships/tags" Target="../tags/tag391.xml" /><Relationship Id="rId5" Type="http://schemas.openxmlformats.org/officeDocument/2006/relationships/tags" Target="../tags/tag392.xml" /><Relationship Id="rId6" Type="http://schemas.openxmlformats.org/officeDocument/2006/relationships/tags" Target="../tags/tag393.xml" /><Relationship Id="rId7" Type="http://schemas.openxmlformats.org/officeDocument/2006/relationships/tags" Target="../tags/tag394.xml" /><Relationship Id="rId8" Type="http://schemas.openxmlformats.org/officeDocument/2006/relationships/tags" Target="../tags/tag395.xml" /><Relationship Id="rId9" Type="http://schemas.openxmlformats.org/officeDocument/2006/relationships/tags" Target="../tags/tag39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27.xml" /><Relationship Id="rId2" Type="http://schemas.openxmlformats.org/officeDocument/2006/relationships/notesSlide" Target="../notesSlides/notesSlide2.xml" /><Relationship Id="rId3" Type="http://schemas.openxmlformats.org/officeDocument/2006/relationships/tags" Target="../tags/tag422.xml" /><Relationship Id="rId4" Type="http://schemas.openxmlformats.org/officeDocument/2006/relationships/tags" Target="../tags/tag423.xml" /><Relationship Id="rId5" Type="http://schemas.openxmlformats.org/officeDocument/2006/relationships/tags" Target="../tags/tag424.xml" /><Relationship Id="rId6" Type="http://schemas.openxmlformats.org/officeDocument/2006/relationships/tags" Target="../tags/tag425.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2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3.xml" /><Relationship Id="rId3" Type="http://schemas.openxmlformats.org/officeDocument/2006/relationships/tags" Target="../tags/tag428.xml" /><Relationship Id="rId4" Type="http://schemas.openxmlformats.org/officeDocument/2006/relationships/tags" Target="../tags/tag429.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3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36.xml" /><Relationship Id="rId2" Type="http://schemas.openxmlformats.org/officeDocument/2006/relationships/notesSlide" Target="../notesSlides/notesSlide4.xml" /><Relationship Id="rId3" Type="http://schemas.openxmlformats.org/officeDocument/2006/relationships/tags" Target="../tags/tag431.xml" /><Relationship Id="rId4" Type="http://schemas.openxmlformats.org/officeDocument/2006/relationships/tags" Target="../tags/tag432.xml" /><Relationship Id="rId5" Type="http://schemas.openxmlformats.org/officeDocument/2006/relationships/tags" Target="../tags/tag433.xml" /><Relationship Id="rId6" Type="http://schemas.openxmlformats.org/officeDocument/2006/relationships/tags" Target="../tags/tag434.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3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5.xml" /><Relationship Id="rId3" Type="http://schemas.openxmlformats.org/officeDocument/2006/relationships/tags" Target="../tags/tag437.xml" /><Relationship Id="rId4" Type="http://schemas.openxmlformats.org/officeDocument/2006/relationships/tags" Target="../tags/tag438.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3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45.xml" /><Relationship Id="rId2" Type="http://schemas.openxmlformats.org/officeDocument/2006/relationships/notesSlide" Target="../notesSlides/notesSlide6.xml" /><Relationship Id="rId3" Type="http://schemas.openxmlformats.org/officeDocument/2006/relationships/tags" Target="../tags/tag440.xml" /><Relationship Id="rId4" Type="http://schemas.openxmlformats.org/officeDocument/2006/relationships/tags" Target="../tags/tag441.xml" /><Relationship Id="rId5" Type="http://schemas.openxmlformats.org/officeDocument/2006/relationships/tags" Target="../tags/tag442.xml" /><Relationship Id="rId6" Type="http://schemas.openxmlformats.org/officeDocument/2006/relationships/tags" Target="../tags/tag443.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4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7.xml" /><Relationship Id="rId3" Type="http://schemas.openxmlformats.org/officeDocument/2006/relationships/tags" Target="../tags/tag446.xml" /><Relationship Id="rId4" Type="http://schemas.openxmlformats.org/officeDocument/2006/relationships/tags" Target="../tags/tag447.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4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8.xml" /><Relationship Id="rId3" Type="http://schemas.openxmlformats.org/officeDocument/2006/relationships/tags" Target="../tags/tag449.xml" /><Relationship Id="rId4" Type="http://schemas.openxmlformats.org/officeDocument/2006/relationships/tags" Target="../tags/tag450.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5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57.xml" /><Relationship Id="rId2" Type="http://schemas.openxmlformats.org/officeDocument/2006/relationships/notesSlide" Target="../notesSlides/notesSlide9.xml" /><Relationship Id="rId3" Type="http://schemas.openxmlformats.org/officeDocument/2006/relationships/tags" Target="../tags/tag452.xml" /><Relationship Id="rId4" Type="http://schemas.openxmlformats.org/officeDocument/2006/relationships/tags" Target="../tags/tag453.xml" /><Relationship Id="rId5" Type="http://schemas.openxmlformats.org/officeDocument/2006/relationships/tags" Target="../tags/tag454.xml" /><Relationship Id="rId6" Type="http://schemas.openxmlformats.org/officeDocument/2006/relationships/tags" Target="../tags/tag455.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5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0.xml" /><Relationship Id="rId3" Type="http://schemas.openxmlformats.org/officeDocument/2006/relationships/tags" Target="../tags/tag458.xml" /><Relationship Id="rId4" Type="http://schemas.openxmlformats.org/officeDocument/2006/relationships/tags" Target="../tags/tag459.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6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1.xml" /><Relationship Id="rId3" Type="http://schemas.openxmlformats.org/officeDocument/2006/relationships/tags" Target="../tags/tag461.xml" /><Relationship Id="rId4" Type="http://schemas.openxmlformats.org/officeDocument/2006/relationships/tags" Target="../tags/tag462.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6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2.xml" /><Relationship Id="rId3" Type="http://schemas.openxmlformats.org/officeDocument/2006/relationships/tags" Target="../tags/tag464.xml" /><Relationship Id="rId4" Type="http://schemas.openxmlformats.org/officeDocument/2006/relationships/tags" Target="../tags/tag465.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6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3.xml" /><Relationship Id="rId3" Type="http://schemas.openxmlformats.org/officeDocument/2006/relationships/tags" Target="../tags/tag467.xml" /><Relationship Id="rId4" Type="http://schemas.openxmlformats.org/officeDocument/2006/relationships/tags" Target="../tags/tag468.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6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75.xml" /><Relationship Id="rId2" Type="http://schemas.openxmlformats.org/officeDocument/2006/relationships/notesSlide" Target="../notesSlides/notesSlide14.xml" /><Relationship Id="rId3" Type="http://schemas.openxmlformats.org/officeDocument/2006/relationships/tags" Target="../tags/tag470.xml" /><Relationship Id="rId4" Type="http://schemas.openxmlformats.org/officeDocument/2006/relationships/tags" Target="../tags/tag471.xml" /><Relationship Id="rId5" Type="http://schemas.openxmlformats.org/officeDocument/2006/relationships/tags" Target="../tags/tag472.xml" /><Relationship Id="rId6" Type="http://schemas.openxmlformats.org/officeDocument/2006/relationships/tags" Target="../tags/tag473.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7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5.xml" /><Relationship Id="rId3" Type="http://schemas.openxmlformats.org/officeDocument/2006/relationships/tags" Target="../tags/tag476.xml" /><Relationship Id="rId4" Type="http://schemas.openxmlformats.org/officeDocument/2006/relationships/tags" Target="../tags/tag477.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7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6.xml" /><Relationship Id="rId3" Type="http://schemas.openxmlformats.org/officeDocument/2006/relationships/tags" Target="../tags/tag479.xml" /><Relationship Id="rId4" Type="http://schemas.openxmlformats.org/officeDocument/2006/relationships/tags" Target="../tags/tag480.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81.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87.xml" /><Relationship Id="rId2" Type="http://schemas.openxmlformats.org/officeDocument/2006/relationships/notesSlide" Target="../notesSlides/notesSlide17.xml" /><Relationship Id="rId3" Type="http://schemas.openxmlformats.org/officeDocument/2006/relationships/tags" Target="../tags/tag482.xml" /><Relationship Id="rId4" Type="http://schemas.openxmlformats.org/officeDocument/2006/relationships/tags" Target="../tags/tag483.xml" /><Relationship Id="rId5" Type="http://schemas.openxmlformats.org/officeDocument/2006/relationships/tags" Target="../tags/tag484.xml" /><Relationship Id="rId6" Type="http://schemas.openxmlformats.org/officeDocument/2006/relationships/tags" Target="../tags/tag485.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8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8.xml" /><Relationship Id="rId3" Type="http://schemas.openxmlformats.org/officeDocument/2006/relationships/tags" Target="../tags/tag488.xml" /><Relationship Id="rId4" Type="http://schemas.openxmlformats.org/officeDocument/2006/relationships/tags" Target="../tags/tag489.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90.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9.xml" /><Relationship Id="rId3" Type="http://schemas.openxmlformats.org/officeDocument/2006/relationships/tags" Target="../tags/tag491.xml" /><Relationship Id="rId4" Type="http://schemas.openxmlformats.org/officeDocument/2006/relationships/tags" Target="../tags/tag492.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9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0.xml" /><Relationship Id="rId3" Type="http://schemas.openxmlformats.org/officeDocument/2006/relationships/tags" Target="../tags/tag494.xml" /><Relationship Id="rId4" Type="http://schemas.openxmlformats.org/officeDocument/2006/relationships/tags" Target="../tags/tag495.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96.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6234042144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1547495" y="1418590"/>
            <a:ext cx="8626475" cy="2122805"/>
          </a:xfrm>
        </p:spPr>
        <p:txBody>
          <a:bodyPr/>
          <a:lstStyle/>
          <a:p>
            <a:pPr algn="ctr"/>
            <a:r>
              <a:rPr lang="zh-CN" altLang="en-US" sz="4800"/>
              <a:t>棉花与黄萎病菌的分子互作机制研究及GbWRKY1基因的功能鉴定</a:t>
            </a:r>
            <a:endParaRPr lang="zh-CN" altLang="en-US" sz="4800"/>
          </a:p>
        </p:txBody>
      </p:sp>
      <p:sp>
        <p:nvSpPr>
          <p:cNvPr id="2" name="文本框 1"/>
          <p:cNvSpPr txBox="1"/>
          <p:nvPr>
            <p:custDataLst>
              <p:tags r:id="rId3"/>
            </p:custDataLst>
          </p:nvPr>
        </p:nvSpPr>
        <p:spPr>
          <a:xfrm>
            <a:off x="1156335" y="3914775"/>
            <a:ext cx="916559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rgbClr val="0070C0"/>
                </a:solidFill>
                <a:effectLst>
                  <a:outerShdw blurRad="38100" dist="19050" dir="2700000" algn="tl" rotWithShape="0">
                    <a:schemeClr val="dk1">
                      <a:alpha val="40000"/>
                    </a:schemeClr>
                  </a:outerShdw>
                </a:effectLst>
                <a:latin typeface="微软雅黑"/>
                <a:ea typeface="微软雅黑"/>
              </a:rPr>
              <a:t> </a:t>
            </a:r>
            <a:endParaRPr lang="zh-CN" altLang="en-US" sz="2400">
              <a:solidFill>
                <a:srgbClr val="0070C0"/>
              </a:solidFill>
              <a:effectLst>
                <a:outerShdw blurRad="38100" dist="19050" dir="2700000" algn="tl" rotWithShape="0">
                  <a:schemeClr val="dk1">
                    <a:alpha val="40000"/>
                  </a:schemeClr>
                </a:outerShdw>
              </a:effectLst>
              <a:latin typeface="微软雅黑"/>
              <a:ea typeface="微软雅黑"/>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0" name="椭圆 29"/>
          <p:cNvSpPr/>
          <p:nvPr>
            <p:custDataLst>
              <p:tags r:id="rId4"/>
            </p:custDataLst>
          </p:nvPr>
        </p:nvSpPr>
        <p:spPr>
          <a:xfrm>
            <a:off x="1410270" y="1487170"/>
            <a:ext cx="1213630" cy="1213630"/>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9" name="椭圆 8"/>
          <p:cNvSpPr/>
          <p:nvPr>
            <p:custDataLst>
              <p:tags r:id="rId5"/>
            </p:custDataLst>
          </p:nvPr>
        </p:nvSpPr>
        <p:spPr>
          <a:xfrm>
            <a:off x="1493429" y="1572136"/>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chemeClr val="accent1"/>
                </a:solidFill>
                <a:uFillTx/>
                <a:latin typeface="思源黑体 CN Bold" panose="020b0800000000000000" pitchFamily="34" charset="-122"/>
                <a:ea typeface="思源黑体 CN Bold" panose="020b0800000000000000" pitchFamily="34" charset="-122"/>
              </a:rPr>
              <a:t>01</a:t>
            </a:r>
            <a:endParaRPr lang="en-US" altLang="zh-CN" sz="3600" spc="300">
              <a:solidFill>
                <a:schemeClr val="accent1"/>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引言</a:t>
            </a:r>
            <a:endParaRPr lang="zh-CN" altLang="en-US" sz="2000" spc="300">
              <a:solidFill>
                <a:schemeClr val="lt1"/>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6" name="椭圆 35"/>
          <p:cNvSpPr/>
          <p:nvPr>
            <p:custDataLst>
              <p:tags r:id="rId9"/>
            </p:custDataLst>
          </p:nvPr>
        </p:nvSpPr>
        <p:spPr>
          <a:xfrm>
            <a:off x="1409668" y="3087065"/>
            <a:ext cx="1213630" cy="1213630"/>
          </a:xfrm>
          <a:prstGeom prst="ellipse">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10" name="椭圆 9"/>
          <p:cNvSpPr/>
          <p:nvPr>
            <p:custDataLst>
              <p:tags r:id="rId10"/>
            </p:custDataLst>
          </p:nvPr>
        </p:nvSpPr>
        <p:spPr>
          <a:xfrm>
            <a:off x="1492826" y="3172031"/>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分子互作机制研究</a:t>
            </a:r>
            <a:endParaRPr lang="zh-CN" altLang="en-US" sz="2000" spc="300">
              <a:solidFill>
                <a:schemeClr val="lt1"/>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1" name="椭圆 60"/>
          <p:cNvSpPr/>
          <p:nvPr>
            <p:custDataLst>
              <p:tags r:id="rId13"/>
            </p:custDataLst>
          </p:nvPr>
        </p:nvSpPr>
        <p:spPr>
          <a:xfrm>
            <a:off x="1409065" y="4743604"/>
            <a:ext cx="1213630" cy="1213630"/>
          </a:xfrm>
          <a:prstGeom prst="ellipse">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2" name="椭圆 61"/>
          <p:cNvSpPr/>
          <p:nvPr>
            <p:custDataLst>
              <p:tags r:id="rId14"/>
            </p:custDataLst>
          </p:nvPr>
        </p:nvSpPr>
        <p:spPr>
          <a:xfrm>
            <a:off x="1492223" y="4828570"/>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dk1">
                    <a:lumMod val="85000"/>
                    <a:lumOff val="15000"/>
                  </a:schemeClr>
                </a:solidFill>
                <a:uFillTx/>
                <a:latin typeface="仿宋" panose="02010609060101010101" charset="-122"/>
                <a:ea typeface="微软雅黑"/>
              </a:rPr>
              <a:t>结论</a:t>
            </a:r>
            <a:endParaRPr lang="zh-CN" altLang="en-US" sz="2000" spc="300">
              <a:solidFill>
                <a:schemeClr val="dk1">
                  <a:lumMod val="85000"/>
                  <a:lumOff val="15000"/>
                </a:schemeClr>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0" name="椭圆 69"/>
          <p:cNvSpPr/>
          <p:nvPr>
            <p:custDataLst>
              <p:tags r:id="rId17"/>
            </p:custDataLst>
          </p:nvPr>
        </p:nvSpPr>
        <p:spPr>
          <a:xfrm>
            <a:off x="6603451" y="1495606"/>
            <a:ext cx="1213630" cy="1213630"/>
          </a:xfrm>
          <a:prstGeom prst="ellipse">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1" name="椭圆 70"/>
          <p:cNvSpPr/>
          <p:nvPr>
            <p:custDataLst>
              <p:tags r:id="rId18"/>
            </p:custDataLst>
          </p:nvPr>
        </p:nvSpPr>
        <p:spPr>
          <a:xfrm>
            <a:off x="6686609" y="1580573"/>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研究背景</a:t>
            </a:r>
            <a:endParaRPr lang="zh-CN" altLang="en-US" sz="2000" spc="300">
              <a:solidFill>
                <a:schemeClr val="lt1"/>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7" name="椭圆 76"/>
          <p:cNvSpPr/>
          <p:nvPr>
            <p:custDataLst>
              <p:tags r:id="rId21"/>
            </p:custDataLst>
          </p:nvPr>
        </p:nvSpPr>
        <p:spPr>
          <a:xfrm>
            <a:off x="6602848" y="3095501"/>
            <a:ext cx="1213630" cy="1213630"/>
          </a:xfrm>
          <a:prstGeom prst="ellipse">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8" name="椭圆 77"/>
          <p:cNvSpPr/>
          <p:nvPr>
            <p:custDataLst>
              <p:tags r:id="rId22"/>
            </p:custDataLst>
          </p:nvPr>
        </p:nvSpPr>
        <p:spPr>
          <a:xfrm>
            <a:off x="6686007" y="3180468"/>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GbWRKY1基因的功能鉴定</a:t>
            </a:r>
            <a:endParaRPr lang="zh-CN" altLang="en-US" sz="2000" spc="300">
              <a:solidFill>
                <a:schemeClr val="lt1"/>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chemeClr val="accent6"/>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4" name="椭圆 83"/>
          <p:cNvSpPr/>
          <p:nvPr>
            <p:custDataLst>
              <p:tags r:id="rId25"/>
            </p:custDataLst>
          </p:nvPr>
        </p:nvSpPr>
        <p:spPr>
          <a:xfrm>
            <a:off x="6602246" y="4752040"/>
            <a:ext cx="1213630" cy="1213630"/>
          </a:xfrm>
          <a:prstGeom prst="ellipse">
            <a:avLst/>
          </a:prstGeom>
          <a:solidFill>
            <a:schemeClr val="accent6"/>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5" name="椭圆 84"/>
          <p:cNvSpPr/>
          <p:nvPr>
            <p:custDataLst>
              <p:tags r:id="rId26"/>
            </p:custDataLst>
          </p:nvPr>
        </p:nvSpPr>
        <p:spPr>
          <a:xfrm>
            <a:off x="6685404" y="4837007"/>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chemeClr val="accent1"/>
                </a:solidFill>
                <a:uFillTx/>
                <a:latin typeface="仿宋" panose="02010609060101010101" charset="-122"/>
                <a:ea typeface="微软雅黑"/>
              </a:rPr>
              <a:t>目录</a:t>
            </a:r>
            <a:endParaRPr lang="zh-CN" altLang="en-US" sz="3600" b="1" spc="300">
              <a:solidFill>
                <a:schemeClr val="accent1"/>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2"/>
                </a:solidFill>
                <a:uFillTx/>
                <a:latin typeface="思源黑体 CN Bold" panose="020b0800000000000000" pitchFamily="34" charset="-122"/>
                <a:ea typeface="思源黑体 CN Bold" panose="020b0800000000000000" pitchFamily="34" charset="-122"/>
              </a:rPr>
              <a:t>03</a:t>
            </a:r>
            <a:endParaRPr lang="en-US" altLang="zh-CN" sz="3200" spc="300">
              <a:solidFill>
                <a:schemeClr val="accent2"/>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rPr>
              <a:t>05</a:t>
            </a:r>
            <a:endPar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4"/>
                </a:solidFill>
                <a:uFillTx/>
                <a:latin typeface="思源黑体 CN Bold" panose="020b0800000000000000" pitchFamily="34" charset="-122"/>
                <a:ea typeface="思源黑体 CN Bold" panose="020b0800000000000000" pitchFamily="34" charset="-122"/>
              </a:rPr>
              <a:t>02</a:t>
            </a:r>
            <a:endParaRPr lang="en-US" altLang="zh-CN" sz="3200" spc="300">
              <a:solidFill>
                <a:schemeClr val="accent4"/>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5"/>
                </a:solidFill>
                <a:uFillTx/>
                <a:latin typeface="思源黑体 CN Bold" panose="020b0800000000000000" pitchFamily="34" charset="-122"/>
                <a:ea typeface="思源黑体 CN Bold" panose="020b0800000000000000" pitchFamily="34" charset="-122"/>
              </a:rPr>
              <a:t>04</a:t>
            </a:r>
            <a:endParaRPr lang="en-US" altLang="zh-CN" sz="3200" spc="300">
              <a:solidFill>
                <a:schemeClr val="accent5"/>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6">
                    <a:lumMod val="75000"/>
                  </a:schemeClr>
                </a:solidFill>
                <a:uFillTx/>
                <a:latin typeface="思源黑体 CN Bold" panose="020b0800000000000000" pitchFamily="34" charset="-122"/>
                <a:ea typeface="思源黑体 CN Bold" panose="020b0800000000000000" pitchFamily="34" charset="-122"/>
              </a:rPr>
              <a:t>06</a:t>
            </a:r>
            <a:endParaRPr lang="en-US" altLang="zh-CN" sz="3200" spc="300">
              <a:solidFill>
                <a:schemeClr val="accent6">
                  <a:lumMod val="75000"/>
                </a:scheme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引言</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引言</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棉花是重要的经济作物，黄萎病是棉花生产中的一种重要病害。黄萎病菌感染棉花后，会导致棉花产量下降，品质变差，严重威胁着棉花产业的发展1]。为了更好地防治黄萎病，了解棉花与黄萎病菌的互作机制成为研究的关键点。近年来，越来越多的学者致力于棉花与黄萎病菌相互作用的研究，以期找到防治黄萎病的有效方法。在本次演示中，我们将重点探讨棉花与黄萎病菌的分子互作机制及GbWRKY1基因的功能鉴定。</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研究背景</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研究背景</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自20世纪初以来，黄萎病一直是困扰棉花生产的重要问题。随着全球气候的变化和种植制度的改变，黄萎病的危害越来越严重，给棉花产业带来了巨大的损失2]。为了解决这一问题，各国学者从不同角度对棉花与黄萎病菌的互作机制进行了深入研究。这些研究主要涉及病原菌的识别、信号转导和基因表达等方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分子互作机制研究</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分子互作机制研究</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病原菌的识别是棉花与黄萎病菌互作机制研究的一个重要方面。在病原菌侵入棉花植株后，棉花会产生一系列抗病反应，包括对病原菌的识别、防御基因的表达等3]。此外，信号转导也是棉花与黄萎病菌互作机制中的关键环节。当棉花植株受到病原菌侵袭时，会通过茉莉酸、水杨酸等信号分子进行抗病信号转导，诱导抗病基因的表达，提高植株的抗病性4]。</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分子互作机制研究</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基因表达也是棉花与黄萎病菌互作机制的一个重要方面。在棉花受到黄萎病菌侵袭的过程中，某些基因会特别表达，产生具有抗病性的蛋白质，以应对病原菌的侵害5]。</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GbWRKY1基因的功能鉴定</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GbWRKY1基因的功能鉴定</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上述分子互作机制的研究中，GbWRKY1基因受到了广泛。WRKY基因是植物抗病反应中的重要转录因子，它们可以调控植物的抗病反应和防御基因的表达6]。通过对GbWRKY1基因的研究，我们可以更深入地了解棉花与黄萎病菌的互作机制。</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GbWRKY1基因的功能鉴定</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为了鉴定GbWRKY1基因的功能，研究人员采用了突变体库的构建和互补实验等方法。首先，他们通过基因敲除技术构建了GbWRKY1基因的突变体库，然后将突变体库与黄萎病菌进行接合，观察其抗病性。结果发现，突变体库的抗病性明显低于野生型棉花，这表明GbWRKY1基因对于棉花抗黄萎病具有重要作用7]。</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GbWRKY1基因的功能鉴定</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随后，研究人员进行了互补实验，将野生型GbWRKY1基因导入突变体库中。通过观察互补实验组的表现，他们发现互补实验组的抗病性得到了显著提升，这进一步证实了GbWRKY1基因在棉花抗黄萎病中的重要作用8]。</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GbWRKY1基因的功能鉴定</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表达模式分析也支持了GbWRKY1基因的功能鉴定。在棉花受到黄萎病菌侵袭时，GbWRKY1基因的表达量显著增加。此外，当研究人员使用茉莉酸等信号分子处理棉花时，GbWRKY1基因的表达量也明显上升。这些结果表明，GbWRKY1基因可能参与了棉花对黄萎病菌的抗性反应和信号转导过程9]。</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结论</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结论</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本次演示对棉花与黄萎病菌的分子互作机制及GbWRKY1基因的功能鉴定进行了详细探讨。研究发现，棉花与黄萎病菌的互作机制涉及病原菌识别、信号转导和基因表达等多个方面。其中，GbWRKY1基因在抗黄萎病反应中发挥关键作用，其表达受到茉莉酸等信号分子的诱导。这些研究成果为深入了解棉花与黄萎病菌的互作机制提供了重要依据，同时也为今后防治黄萎病的研究提供了新的思路和靶点。</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结论</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然而，尽管取得了一些进展，但仍存在诸多研究空白和需要进一步探讨的问题。例如，除了GbWRKY1基因外，其他WRKY基因在棉花与黄萎病菌互作中的作用尚不清楚；此外，对于信号转导的详细途径以及不同信号分子之间的相互作用等问题也需要进一步研究。</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内容摘要</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黄萎病是棉花生长过程中一种严重的土传病害，由真菌引起，严重影响棉花的产量和品质。为了探究棉花响应黄萎病菌的分子机制，本研究采用了蛋白质组学和基因功能鉴定等方法。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内容摘要</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棉花与黄萎病菌的互作过程中，首先利用蛋白质组学技术对感染黄萎病菌的棉花叶片进行了深入研究。通过比较健康叶片和感染叶片的蛋白质表达谱，我们发现了一组与黄萎病菌响应相关的差异表达蛋白，涉及代谢、信号转导、防御等多个方面。进一步分析发现，这些差异表达蛋白主要参与了植物的免疫应答、细胞壁修饰、叶绿素合成等过程。</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内容摘要</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蛋白质组学研究的基础上，我们对其中一个名为HDTF1的差异表达蛋白进行了深入探讨。通过基因克隆、表达分析、荧光定位等方法，我们发现HDTF1基因在棉花叶片中受黄萎病菌诱导表达，定位于细胞的线粒体和质膜。此外，我们还发现HDTF1基因的表达与棉花的抗黄萎病性状呈正相关，提示HDTF1可能在棉花抗黄萎病过程中发挥重要作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https://d.book118.com/606234042144010041</a:t>
            </a:r>
          </a:p>
        </p:txBody>
      </p:sp>
    </p:spTree>
  </p:cSld>
  <p:clrMapOvr>
    <a:masterClrMapping/>
  </p:clrMapOvr>
  <p:transition/>
  <p:timing/>
</p:sld>
</file>

<file path=ppt/tags/tag1.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ASSEMBLE_CHIP_INDEX" val="7b78f221670f4bdaa0f9a32e0c40dd86"/>
  <p:tag name="KSO_WM_BEAUTIFY_FLAG" val="#wm#"/>
  <p:tag name="KSO_WM_CHIP_FILLAREA_FILL_RULE" val="{&quot;fill_align&quot;:&quot;lb&quot;,&quot;fill_effect&quot;:[],&quot;fill_mode&quot;:&quot;adaptive&quot;,&quot;sacle_strategy&quot;:&quot;stretch&quot;}"/>
  <p:tag name="KSO_WM_CHIP_GROUPID" val="62e0f5f67ec3138b1bb58f28"/>
  <p:tag name="KSO_WM_CHIP_XID" val="62e0f5f67ec3138b1bb58fb2"/>
  <p:tag name="KSO_WM_TAG_VERSION" val="3.0"/>
  <p:tag name="KSO_WM_UNIT_COMPATIBLE" val="0"/>
  <p:tag name="KSO_WM_UNIT_DEC_AREA_ID" val="64532f06c6fa430ba20f6c695cd46aee"/>
  <p:tag name="KSO_WM_UNIT_DEC_CHANGEPICRESERVED" val="1"/>
  <p:tag name="KSO_WM_UNIT_DEC_SUPPORTCHANGEPIC"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8.xml><?xml version="1.0" encoding="utf-8"?>
<p:tagLst xmlns:p="http://schemas.openxmlformats.org/presentationml/2006/main">
  <p:tag name="KSO_WM_ASSEMBLE_CHIP_INDEX" val="c1a61ab9c7b0469980c056e5062fc809"/>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8fa8"/>
  <p:tag name="KSO_WM_TAG_VERSION" val="3.0"/>
  <p:tag name="KSO_WM_UNIT_COMPATIBLE" val="0"/>
  <p:tag name="KSO_WM_UNIT_DEC_AREA_ID" val="8c18b8e722c24fefa843d38b92faf59c"/>
  <p:tag name="KSO_WM_UNIT_DEC_CHANGEPICRESERVED" val="1"/>
  <p:tag name="KSO_WM_UNIT_DEC_SUPPORTCHANGEPIC"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873ef96515947a9bde6ee149b326201"/>
  <p:tag name="KSO_WM_UNIT_DEC_CHANGEPICRESERVED" val="0"/>
  <p:tag name="KSO_WM_UNIT_DEC_SUPPORTCHANGEPIC" val="0"/>
  <p:tag name="KSO_WM_UNIT_DIAGRAM_ISNUMVISUAL" val="0"/>
  <p:tag name="KSO_WM_UNIT_DIAGRAM_ISREFERUNIT" val="0"/>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5.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acd66e257a84029b181cea37cf146ce"/>
  <p:tag name="KSO_WM_UNIT_DEC_CHANGEPICRESERVED" val="0"/>
  <p:tag name="KSO_WM_UNIT_DEC_SUPPORTCHANGEPIC" val="0"/>
  <p:tag name="KSO_WM_UNIT_DIAGRAM_ISNUMVISUAL" val="0"/>
  <p:tag name="KSO_WM_UNIT_DIAGRAM_ISREFERUNIT" val="0"/>
  <p:tag name="KSO_WM_UNIT_HIGHLIGHT" val="0"/>
  <p:tag name="KSO_WM_UNIT_ID" val="_3*i*5"/>
  <p:tag name="KSO_WM_UNIT_INDEX" val="5"/>
  <p:tag name="KSO_WM_UNIT_LAYERLEVEL" val="1"/>
  <p:tag name="KSO_WM_UNIT_LINE_FILL_TYPE" val="2"/>
  <p:tag name="KSO_WM_UNIT_LINE_FORE_SCHEMECOLOR_INDEX" val="5"/>
  <p:tag name="KSO_WM_UNIT_LINE_FORE_SCHEMECOLOR_INDEX_BRIGHTNESS" val="-0.25"/>
  <p:tag name="KSO_WM_UNIT_TYPE" val="i"/>
</p:tagLst>
</file>

<file path=ppt/tags/tag2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7.xml><?xml version="1.0" encoding="utf-8"?>
<p:tagLst xmlns:p="http://schemas.openxmlformats.org/presentationml/2006/main">
  <p:tag name="KSO_WM_ASSEMBLE_CHIP_INDEX" val="70dbfdf811a34067a0ac78fe65fd06f2"/>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29d"/>
  <p:tag name="KSO_WM_TAG_VERSION" val="3.0"/>
  <p:tag name="KSO_WM_UNIT_COMPATIBLE" val="0"/>
  <p:tag name="KSO_WM_UNIT_DEC_AREA_ID" val="f856d40199b6492088a88f5e420b9b62"/>
  <p:tag name="KSO_WM_UNIT_DEC_CHANGEPICRESERVED" val="1"/>
  <p:tag name="KSO_WM_UNIT_DEC_SUPPORTCHANGEPIC"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8.xml><?xml version="1.0" encoding="utf-8"?>
<p:tagLst xmlns:p="http://schemas.openxmlformats.org/presentationml/2006/main">
  <p:tag name="KSO_WM_ASSEMBLE_CHIP_INDEX" val="3a48f5806d2844c38089021ab44ea211"/>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297"/>
  <p:tag name="KSO_WM_TAG_VERSION" val="3.0"/>
  <p:tag name="KSO_WM_UNIT_COMPATIBLE" val="0"/>
  <p:tag name="KSO_WM_UNIT_DEC_AREA_ID" val="43d9205cfe224b8e91eb72692d43d8eb"/>
  <p:tag name="KSO_WM_UNIT_DEC_CHANGEPICRESERVED" val="1"/>
  <p:tag name="KSO_WM_UNIT_DEC_SUPPORTCHANGEPIC"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b*1"/>
  <p:tag name="KSO_WM_UNIT_INDEX" val="1"/>
  <p:tag name="KSO_WM_UNIT_ISCONTENTSTITLE" val="0"/>
  <p:tag name="KSO_WM_UNIT_ISNUMDGMTITLE" val="0"/>
  <p:tag name="KSO_WM_UNIT_LAYERLEVEL" val="1"/>
  <p:tag name="KSO_WM_UNIT_NOCLEAR" val="0"/>
  <p:tag name="KSO_WM_UNIT_PRESET_TEXT" val="单击此处编辑副标题"/>
  <p:tag name="KSO_WM_UNIT_TYPE" val="b"/>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1.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2.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43.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1.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62.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83.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SLIDE_BACKGROUND_TYPE" val="general"/>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SLIDE_BACKGROUND_TYPE" val="general"/>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SLIDE_BACKGROUND_TYPE" val="general"/>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86.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SLIDE_BACKGROUND_TYPE" val="general"/>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306"/>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3.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20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20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20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213.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1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2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22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2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22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4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24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24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24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25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60.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2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2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19.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8.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33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5.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34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2.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35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36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36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37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1.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2.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6.xml><?xml version="1.0" encoding="utf-8"?>
<p:tagLst xmlns:p="http://schemas.openxmlformats.org/presentationml/2006/main">
  <p:tag name="KSO_WM_BEAUTIFY_FLAG" val="#wm#"/>
  <p:tag name="KSO_WM_COMBINE_RELATE_SLIDE_ID" val="background20179051_1"/>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 name="KSO_WM_UNIT_SHOW_EDIT_AREA_INDICATION" val="0"/>
</p:tagLst>
</file>

<file path=ppt/tags/tag387.xml><?xml version="1.0" encoding="utf-8"?>
<p:tagLst xmlns:p="http://schemas.openxmlformats.org/presentationml/2006/main">
  <p:tag name="KSO_WM_BEAUTIFY_FLAG" val="#wm#"/>
  <p:tag name="KSO_WM_TAG_VERSION" val="3.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custom20231515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30"/>
</p:tagLst>
</file>

<file path=ppt/tags/tag388.xml><?xml version="1.0" encoding="utf-8"?>
<p:tagLst xmlns:p="http://schemas.openxmlformats.org/presentationml/2006/main">
  <p:tag name="KSO_WM_BEAUTIFY_FLAG" val=""/>
</p:tagLst>
</file>

<file path=ppt/tags/tag389.xml><?xml version="1.0" encoding="utf-8"?>
<p:tagLst xmlns:p="http://schemas.openxmlformats.org/presentationml/2006/main">
  <p:tag name="KSO_WM_BEAUTIFY_FLAG" val="#wm#"/>
  <p:tag name="KSO_WM_SLIDE_ID" val="custom20231515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3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3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3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3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3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3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3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3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4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4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4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4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4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4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4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4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4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4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4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4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4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4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4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4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4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421.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2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3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3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3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4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4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5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5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6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6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6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6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6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6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7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8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8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8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9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9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9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9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9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2524">
      <a:dk1>
        <a:srgbClr val="000000"/>
      </a:dk1>
      <a:lt1>
        <a:srgbClr val="FFFFFF"/>
      </a:lt1>
      <a:dk2>
        <a:srgbClr val="332103"/>
      </a:dk2>
      <a:lt2>
        <a:srgbClr val="FAE9CF"/>
      </a:lt2>
      <a:accent1>
        <a:srgbClr val="D31B1B"/>
      </a:accent1>
      <a:accent2>
        <a:srgbClr val="D83017"/>
      </a:accent2>
      <a:accent3>
        <a:srgbClr val="ED3908"/>
      </a:accent3>
      <a:accent4>
        <a:srgbClr val="EC5405"/>
      </a:accent4>
      <a:accent5>
        <a:srgbClr val="D58205"/>
      </a:accent5>
      <a:accent6>
        <a:srgbClr val="DCCB0F"/>
      </a:accent6>
      <a:hlink>
        <a:srgbClr val="304FFE"/>
      </a:hlink>
      <a:folHlink>
        <a:srgbClr val="492067"/>
      </a:folHlink>
    </a:clrScheme>
    <a:fontScheme name="自定义 66">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dirty="0"/>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3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4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22</Slides>
  <Notes>20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22</vt:i4>
      </vt:variant>
    </vt:vector>
  </HeadingPairs>
  <TitlesOfParts>
    <vt:vector baseType="lpstr" size="32">
      <vt:lpstr>Arial</vt:lpstr>
      <vt:lpstr>Calibri</vt:lpstr>
      <vt:lpstr>微软雅黑</vt:lpstr>
      <vt:lpstr>汉仪旗黑-85S</vt:lpstr>
      <vt:lpstr>思源黑体 CN Bold</vt:lpstr>
      <vt:lpstr>仿宋</vt:lpstr>
      <vt:lpstr>Calibri Light</vt:lpstr>
      <vt:lpstr>隶书</vt:lpstr>
      <vt:lpstr>汉仪尚巍手书W</vt:lpstr>
      <vt:lpstr>Office Theme</vt:lpstr>
      <vt:lpstr>棉花与黄萎病菌的分子互作机制研究及GbWRKY1基因的功能鉴定</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2024-09-08T14:53:06.509</cp:lastPrinted>
  <dcterms:created xsi:type="dcterms:W3CDTF">2024-09-08T06:53:06Z</dcterms:created>
  <dcterms:modified xsi:type="dcterms:W3CDTF">2024-09-08T06:53:14Z</dcterms:modified>
</cp:coreProperties>
</file>