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6915D-A581-494B-B5A9-5D386BF90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D92A7-CE34-4CF5-92A9-8D8B4EA5E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55097-07CC-4C22-A1DF-3A007FC3B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81AFA8-6758-400A-A0DB-EBCFF3B7B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59478C-5ABF-4614-9CDC-80909225F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06467A-0889-495F-AD66-899759119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EAD4EE-6240-42A6-986E-9A4FD8001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3E020C-EEF1-4B13-812B-FF519874E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8A953F-DDD1-4915-8F24-9C1D2FFB7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0A059-BFAF-47E2-B2B3-C0319A58B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3001D4-E110-4335-8288-458E3419A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23404224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旅游行业的安全管理与风险防控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旅游行业安全管理概述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旅游行业风险识别与评估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旅游行业安全管理体系建设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旅游行业风险防控措施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旅游行业应急管理与处置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旅游行业安全管理与风险防控实践案例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旅游行业安全管理概述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旅游行业规模不断扩大，旅游人数和旅游收入持续增长。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旅游产品和服务多样化，包括观光旅游、休闲度假、商务旅行等。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互联网和移动技术的发展推动了在线旅游业务的快速增长。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保障游客生命财产安全，提高旅游行业的整体形象。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预防和减少旅游安全事故的发生，降低旅游企业和游客的损失。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提高旅游行业的风险管理水平，增强应对突发事件的能力。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5000" r="50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6792" r="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各地方政府也制定了相应的旅游安全管理规定和应急预案。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《中华人民共和国旅游法》等相关法律法规对旅游安全管理提出明确要求。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旅游行业安全标准《旅游景区最大承载量核定导则》等规定了旅游景区的安全承载量和安全管理要求。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法律法规与标准规范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旅游行业风险识别与评估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旅游设施安全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旅游设施老化、维护不足、设备故障等可能引发安全事故的风险。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传染病疫情、食品卫生问题、饮用水安全等公共卫生风险。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交通事故、交通拥堵、交通工具故障等影响旅游行程安全的风险。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包括地震、洪水、台风等不可预测的自然灾害，以及季节性天气变化如暴雨、大雪等。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社会安全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涉及战争、恐怖袭击、政治动荡等社会不稳定因素。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风险因素识别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625" r="10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高风险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可能对游客生命财产安全造成严重威胁，如恐怖袭击、重大自然灾害等。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中风险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可能对游客造成一定伤害或财产损失，如交通事故、食物中毒等。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低风险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可能对游客造成轻微不适或不便，如交通拥堵、天气变化等。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风险点标注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在地图上标注出各类风险点的位置，如自然灾害易发区、社会动荡地区、交通事故多发路段等。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根据风险等级评估结果，在地图上以不同颜色或符号表示不同等级的风险区域。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旅游安全建议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针对不同类型的风险，提供相应的旅游安全建议，如避开高风险地区、注意交通安全等。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风险地图绘制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旅游行业安全管理体系建设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917" r="49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制定旅游安全管理制度，明确各级管理人员和从业人员的职责，确保旅游安全工作的有效实施。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建立健全旅游安全管理制度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针对旅游行业可能发生的各种突发事件，制定相应的应急预案，明确应急处置措施和人员分工，提高应急处置能力。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完善应急预案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通过开展安全宣传教育活动，提高旅游从业人员和游客的安全意识，增强安全防范能力。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加强安全宣传教育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对旅游从业人员进行定期的安全培训，提高其安全意识和安全操作技能，确保旅游服务的安全性。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定期组织旅游从业人员进行应急演练，提高其应对突发事件的能力，确保在紧急情况下能够迅速、有效地进行处置。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组织应急演练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在旅游过程中，对游客进行必要的安全教育，提醒游客注意自身安全和遵守旅游安全规定。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加强游客安全教育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安全培训与演练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对旅游景区的设施设备、游览环境等进行定期的安全检查，及时发现和消除安全隐患。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792" r="9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对排查出的安全隐患进行及时整改，落实整改措施、责任人和整改时限，确保隐患得到彻底消除。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加强隐患排查治理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6250" r="6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750" r="14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对每次安全检查的情况进行详细记录，包括检查时间、检查人员、检查内容、发现的问题及整改情况等，以便后续跟踪和管理。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建立安全检查记录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安全检查与隐患排查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https://d.book118.com/606234042243010042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2024-09-10T16:44:42.610</cp:lastPrinted>
  <dcterms:created xsi:type="dcterms:W3CDTF">2024-09-10T08:44:42Z</dcterms:created>
  <dcterms:modified xsi:type="dcterms:W3CDTF">2024-09-10T08:44:44Z</dcterms:modified>
</cp:coreProperties>
</file>