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37B65-2FED-4FDD-846E-A916B5ED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02919-A1D3-43BF-AFBF-17CE1AEC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2050E-3DCE-4C08-A19C-0E5603D8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30F29-E72B-4A60-A3C4-69C7907BF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35B5E-204B-4D08-98A3-26E8F1625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3034D-D23C-49AC-8660-A3BF7D12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5E8783-CA10-4827-B72F-D37DFBB0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A0223-898D-40DA-B693-330999571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2DBFD-F08A-4E19-A6A5-3EE42958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1A91E-14C8-494C-893F-558522AE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547B7-51AF-47EA-9ADF-F2C6309F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400420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提升产品竞争力的重要措施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营销策略及推广手段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供应链优化与成本控制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随着市场竞争的加剧，提升产品竞争力成为企业生存和发展的关键。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满足消费者需求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消费者对产品的品质和性能要求不断提高，提升产品竞争力是满足消费者需求的重要手段。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提升产品竞争力可以带动企业整体实力的提升，进而实现可持续发展。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产品竞争力定义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905" r="90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产品应具备稳定可靠的质量，以减少故障率和维修成本，提高客户满意度。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企业应制定有效的营销策略，提高产品在市场上的知名度和美誉度，吸引更多潜在客户。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企业应不断进行产品创新，以满足市场不断变化的需求，抢占市场先机。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品牌是消费者信任的保证，提升品牌影响力有助于提高消费者对产品的认知度和信任度。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目标市场确定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细分市场识别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根据企业资源和市场机会，选择具有潜力的目标市场进行重点开发。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在目标市场中，明确产品的独特卖点和竞争优势，进行准确的市场定位。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通过市场调研，识别出具有相似需求和购买行为的消费者群体，形成细分市场。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综合评估竞争对手的实力和市场表现，为企业制定竞争策略提供参考。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通过市场调研，识别出主要的竞争对手，并了解其基本情况和市场地位。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分析竞争对手的产品策略、价格策略、渠道策略和促销策略，揭示其竞争优势和劣势。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根据消费者需求和行为特征，将消费者划分为不同的群体，以便更好地满足其需求。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通过问卷调查、访谈、观察等方式，深入了解消费者的需求和期望。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分析消费者的购买决策过程、使用行为和品牌偏好，揭示其消费心理和行为习惯。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产品创新与设计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深入了解目标市场和竞争对手，分析消费者需求和行业趋势，为差异化策略制定提供依据。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明确产品的目标用户群体、使用场景和核心价值，与竞争对手区分开来，形成独特的产品形象。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针对目标用户的需求和痛点，开发具有独特功能的产品，提升用户体验和满意度。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功能差异化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功能优化与拓展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功能迭代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持续优化产品功能，提升性能、稳定性和易用性，满足用户不断变化的需求。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新功能开发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根据市场趋势和用户需求，研发具有创新性的新功能，拓展产品的使用场景和受众群体。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跨平台支持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确保产品能够在不同平台和设备上顺畅运行，提升产品的通用性和便捷性。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打造独特的产品设计风格，体现品牌形象和产品定位，增强产品的辨识度和吸引力。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注重用户体验设计，从用户的角度出发，优化产品的操作界面、交互方式和视觉感受。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选用高品质的材质和先进的生产工艺，提升产品的质感和品质感，彰显产品的高端形象。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材质与工艺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外观设计独特性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选用优质供应商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筛选具有良好信誉和稳定品质的供应商，确保原材料来源可靠。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严格检验标准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对进厂的原材料进行严格的检验，确保符合产品质量要求。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对检验不合格的原材料进行及时处理，防止问题扩大和影响产品质量。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严格把控原材料质量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https://d.book118.com/606240042011010044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2024-09-12T06:00:45.709</cp:lastPrinted>
  <dcterms:created xsi:type="dcterms:W3CDTF">2024-09-11T22:00:45Z</dcterms:created>
  <dcterms:modified xsi:type="dcterms:W3CDTF">2024-09-11T22:00:48Z</dcterms:modified>
</cp:coreProperties>
</file>