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E544CE-71CB-45AB-A25D-94F8A0479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AE488-EA59-45A5-A32B-50CCE0EC5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5DDE95-275D-49A7-AF93-471CB4957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C21BFA-07BF-4D6A-A3C2-257687FA2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047ED8-705B-43D0-9A11-8919066A3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0350A6-4997-4B8A-9984-40A2C0298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75A88B-2718-44E7-AA71-574D90CDD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B05FE4-6571-4D2F-AEAC-E69F81B07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7D7A30-D906-4815-AF7F-B4CECF9B9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6205E-E52E-4280-A319-D8C8E7A85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463C5-E64C-48AE-A85F-6C59A829E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2412000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小学生如何正确使用燃气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燃气安全知识普及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燃气设备认知与使用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正确使用燃气的步骤与方法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安全用气注意事项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应对燃气泄漏的措施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培养小学生安全用气的习惯与意识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燃气安全知识普及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06" r="3110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143" r="291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033" r="3503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燃气是一种可燃气体，通常包括天然气、液化石油气、人工煤气等。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根据来源和性质，燃气可分为天然气、液化石油气、人工煤气等几类。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燃气的定义与分类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071" r="60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燃气泄漏后，如果长时间在密闭空间内积聚，可能导致空气中氧气含量降低，引发中毒。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燃气泄漏遇到明火或电火花时，极易引发火灾或爆炸，造成人员伤亡和财产损失。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燃气泄漏的危害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火灾或爆炸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中毒风险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正确使用燃气，避免燃气泄漏和火灾事故，是保障人们生命安全的重要措施。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维护财产安全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培养安全意识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燃气事故往往造成严重的财产损失，正确使用燃气可以避免不必要的经济损失。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从小培养正确的安全意识和行为习惯，有助于孩子们形成自我保护能力，减少意外事故的发生。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安全用气的重要性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燃气设备认知与使用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燃气灶具主要由灶头、火盖、旋钮、面板等部分组成。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灶具组成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通过旋钮控制燃气开关，从而点燃火源进行烹饪。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灶具功能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现代燃气灶具多配备熄火保护装置，确保使用安全。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燃气灶具的结构与功能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使用前确保燃气阀门开启，水龙头调至热水方向，开启热水器。使用后先关闭水龙头，再关闭热水器及燃气阀门。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917" r="13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开启与关闭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根据需求调节热水温度，避免过高或过低。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温度调节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208" r="10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917" r="13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定期检查热水器安全性能，确保通风良好，避免长时间连续使用。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燃气热水器的使用方法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燃气烤箱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利用燃气燃烧产生的热量对食物进行烘烤的厨房电器。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燃气壁挂炉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一种供暖设备，通过燃烧燃气产生热量，为室内提供温暖。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燃气饭煲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通过燃气加热煮熟米饭的炊具。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167" r="121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其他燃气设备的简介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正确使用燃气的步骤与方法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通常位于燃气管道或燃气罐的附近，有一个明显的开关。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找到燃气阀门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将阀门手柄顺时针旋转，直到听到“咔嗒”声，表示燃气已接通。注意动作要轻缓，避免用力过猛。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打开方式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打开燃气阀门的方法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点火步骤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先将灶具旋钮按下，然后逆时针旋转至“点火”位置，看到火花后，立即松开旋钮。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调节火焰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通过灶具旋钮控制火焰大小，顺时针旋转可增大火焰，逆时针旋转可减小火焰。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88" r="21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点火与调节火焰大小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https://d.book118.com/606241200005010044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2024-09-12T05:10:52.565</cp:lastPrinted>
  <dcterms:created xsi:type="dcterms:W3CDTF">2024-09-11T21:10:52Z</dcterms:created>
  <dcterms:modified xsi:type="dcterms:W3CDTF">2024-09-11T21:10:54Z</dcterms:modified>
</cp:coreProperties>
</file>