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22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B623B-CD27-465E-9855-DF0570B9D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DA3A9-B73B-40CE-96F0-C6B09393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764DF-9A23-4170-B34A-F5E60EC9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AABCA-DD0B-409C-9B70-09CA7B55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16067C-DF6E-4BE6-9405-6892A5B6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580E9-CF6F-4DF2-AE8F-F390572E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364F9-9FDC-4321-B772-0E0C2FCA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AFB29-64EC-4F44-BE91-C1BA610F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D0A7B-5E92-4A0F-80FB-843CEF4A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5CE60-7A00-4E5C-A193-850A9FAE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5E56A-1750-4DF0-9A77-4857268E1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7218" r:id="rId2"/>
    <p:sldLayoutId id="2147517219" r:id="rId3"/>
    <p:sldLayoutId id="2147517220" r:id="rId4"/>
    <p:sldLayoutId id="2147517221" r:id="rId5"/>
    <p:sldLayoutId id="2147517222" r:id="rId6"/>
    <p:sldLayoutId id="2147517223" r:id="rId7"/>
    <p:sldLayoutId id="2147517224" r:id="rId8"/>
    <p:sldLayoutId id="2147517225" r:id="rId9"/>
    <p:sldLayoutId id="2147517226" r:id="rId10"/>
    <p:sldLayoutId id="21475172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4211213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四年级数学课件学习三位数除以一位数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三位数除以一位数的概念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三位数除以一位数的例题解析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三位数除以一位数的练习题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三位数除以一位数的易错点解析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三位数除以一位数的实际应用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https://d.book118.com/606242112132010034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四年级数学课件学习三位数除以一位数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2024-09-03T21:11:54.878</cp:lastPrinted>
  <dcterms:created xsi:type="dcterms:W3CDTF">2024-09-03T13:11:54Z</dcterms:created>
  <dcterms:modified xsi:type="dcterms:W3CDTF">2024-09-03T13:11:57Z</dcterms:modified>
</cp:coreProperties>
</file>