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4B2F8-C2FD-4006-8DDB-123D69733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A7F6F-370D-4CAC-B2BB-0F5CD2143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59C9C-F47C-402F-87B8-2B5BAD372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853443-2C2F-4553-8100-110DB2CB2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3882B5-F7DD-4277-A8F7-4FF118CD4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119E3B-DAF8-4D89-8CA8-C4E98F7B5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EFF30E-C02D-4B9D-A38E-77757BC11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89E8FE-04B3-45E3-BA7E-108D1B2F7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991E89-5DA5-43E2-B30A-F8D3ECE7E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01EAA-049C-4372-A41F-EC6D00E1B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2855DD-7357-4640-857D-0A48873E5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24215200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新生儿造口的护理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新生儿造口类型与特点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新生儿造口护理的基本原则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新生儿造口护理的日常操作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新生儿造口并发症的预防与处理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新生儿造口护理的注意事项与建议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688" r="216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造口手术是一种常见的外科手术，用于治疗肠道或其他器官的疾病。在手术过程中，医生会将肠道或其他器官的一部分移出体外，并在皮肤上建立一个开口，即造口。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造口可以是临时性的或永久性的，取决于病情和治疗计划。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造口手术简介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新生儿造口护理对于宝宝的健康恢复至关重要。由于新生儿身体机能尚未完全发育，免疫力相对较弱，容易感染。因此，正确的造口护理可以降低感染风险，促进宝宝健康成长。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良好的造口护理还有助于减轻家长的担忧和压力。了解如何正确护理宝宝的造口，可以帮助家长更好地应对宝宝的病情，减轻心理负担。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新生儿造口护理的重要性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新生儿造口类型与特点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腹膜造口是一种常见的造口类型，通常用于肠道或泌尿系统的手术。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腹膜造口是将肠道或泌尿器官与腹膜连接，形成一个开口，以便排泄物通过腹膜排出体外。这种造口需要特别注意清洁和护理，以防止感染和并发症的发生。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494" r="104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腹膜造口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651" b="86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肠造口是将肠道的一部分提出到腹部的外面，形成一个开口，以便排泄物通过这个开口排出体外。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肠造口通常用于肠道疾病的手术治疗，如肠梗阻、肠道肿瘤等。肠造口需要定期清洁和更换敷料，保持干燥和清洁，以促进愈合和维护健康。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肠造口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尿道造口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尿道造口是一种将尿道与腹部皮肤连接的手术，形成一个开口，以便尿液通过这个开口排出体外。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尿道造口通常用于治疗尿道狭窄、泌尿系统感染等疾病。尿道造口需要定期清洁和更换敷料，保持干燥和清洁，以防止感染和并发症的发生。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脐造口是一种特殊的造口类型，通常用于新生儿手术。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造口是将肠道或泌尿器官与肚脐连接，形成一个开口，以便排泄物通过肚脐排出体外。脐造口需要特别注意清洁和护理，以防止感染和并发症的发生。在护理过程中需要保持肚脐干燥和清洁，定期更换敷料，并注意观察排泄物的颜色和量，及时发现异常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脐造口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4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新生儿造口护理的基本原则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每次更换造口袋时，使用温和的肥皂和温水清洁造口周围皮肤，保持干燥。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避免使用含有酒精或化学成分的清洁剂，以免刺激皮肤。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定期检查造口袋的粘贴面，确保粘贴牢固且无渗漏。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保持清洁与干燥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根据宝宝的造口类型和大小选择合适的造口袋。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正确粘贴造口袋，确保粘贴牢固且无缝隙，同时留出适当的空间以适应宝宝的动作。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45" b="774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定期检查造口袋的密封性，如有需要可调整或更换。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260" b="726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正确使用造口袋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083" r="2108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定期检查造口周围皮肤是否出现红肿、疼痛或破损等情况。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根据需要更换敷料和造口袋，保持清洁和干燥。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注意观察宝宝是否有不适反应，如有异常及时就医。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定期检查与更换敷料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预防感染与并发症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保持造口周围皮肤的清洁和干燥，避免细菌滋生。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定期检查造口是否有感染迹象，如红肿、疼痛、渗出等。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如出现感染症状，及时就医并按医嘱使用抗感染药物。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注意观察宝宝是否有其他并发症，如肠粘连、肠梗阻等，如有异常及时就医。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https://d.book118.com/606242152004010050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2024-09-15T02:08:42.436</cp:lastPrinted>
  <dcterms:created xsi:type="dcterms:W3CDTF">2024-09-14T18:08:42Z</dcterms:created>
  <dcterms:modified xsi:type="dcterms:W3CDTF">2024-09-14T18:08:44Z</dcterms:modified>
</cp:coreProperties>
</file>