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86663-5078-41C2-A774-298EFFBFC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3FA3B3-602B-4B98-ADD2-20323119B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DF6BE-D33E-4401-9AFA-FAE633F36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D32A6B-2D3F-47F3-B99B-AEE07DCF9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E4CC40-6DD8-4E90-8275-0C1AFCDD9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B3E049-C5A0-4879-9CF7-205312111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97731C-3BE9-4033-892B-2B38E562F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98E8D1-094F-4441-A9E8-D85214DC5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4CACC-8984-489D-B4A5-D6C6C4614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9B2531-A9D3-402A-9253-3E5CB4F54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3AEF9-38FA-4C3D-9128-3D6280ACB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243011223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有趣的车间安全培训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事故预防与应对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安全文化推广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https://d.book118.com/606243011223010030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2024-08-29T03:00:08.475</cp:lastPrinted>
  <dcterms:created xsi:type="dcterms:W3CDTF">2024-08-28T19:00:08Z</dcterms:created>
  <dcterms:modified xsi:type="dcterms:W3CDTF">2024-08-28T19:00:10Z</dcterms:modified>
</cp:coreProperties>
</file>