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5C69F-5AA8-4A4A-8F11-12823166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9A5C-03E1-40A5-9921-FAB38FC2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429E-8C92-43E5-B31B-594ECA69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A69FF-3D36-48F9-8FCE-B7497546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64B8F-D99B-47FF-8276-7ECFD7C90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B741D7-0225-414B-B0BD-BAD65E0D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8EBAF-BD05-4E5D-A26B-AE3CBA65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562A6-3268-4716-A94B-776482F4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9E1DC-4CA9-455B-AC36-E9BCB0E2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64FC0-1309-4140-9D59-71915039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48394-2CE2-4FB0-99FE-F1E7BCB5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432301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监理部安全费用投入计划书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安全费用投入现状及需求分析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安全费用投入实施与管理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安全费用投入效果评价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安全费用投入风险与应对措施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531" b="20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通过投入安全费用，确保工程建设过程中的各项安全措施得以有效实施，防范和减少安全事故的发生，保障工程建设的顺利进行。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履行法定职责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根据相关法律法规和监理合同的要求，监理部有责任对工程建设过程中的安全问题进行监督和检查，并投入必要的费用以保障安全。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通过安全费用的投入，推动参建各方加强对安全问题的重视，提高全员安全意识，形成人人关注安全、人人参与安全的良好氛围。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包括用于购置、更新施工安全防护用具及设施的支出，如安全网、安全带、安全帽等。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安全设施费用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用于建立应急救援队伍、配备应急救援器材和装备、组织应急演练等活动的支出。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用于开展安全生产月、安全知识竞赛等活动的支出，以及制作安全宣传标语、宣传册等的费用。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安全宣传费用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用于对施工人员和管理人员进行安全培训的支出，如邀请专家授课、组织培训班等。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安全培训费用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用于定期对施工现场进行安全检查的费用，包括聘请专业机构或专家进行检查的费用。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安全检查费用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安全费用投入现状及需求分析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用于监理人员安全培训的费用，包括培训课程、教材、讲师等费用。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安全培训费用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用于定期对施工现场进行安全检查的费用，包括检查人员工资、交通费用等。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用于购置和维护施工现场安全设施的费用，如安全网、安全标识牌、消防器材等。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现有安全费用投入情况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随着工程建设的不断推进，新的安全问题和挑战不断涌现，需要不断加强监理人员的安全培训，提高其安全意识和应对能力。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施工现场存在各种潜在的安全隐患，需要定期进行安全检查，及时发现和解决问题，确保施工过程的顺利进行。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为保障施工现场的安全，需要不断完善和更新安全设施，提高施工现场的安全保障水平。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提升监理部整体安全管理水平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通过加大安全费用的投入，推动监理部安全管理工作的深入开展，提高整体安全管理水平。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提高监理人员的安全意识和应对能力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通过加强安全培训，使监理人员能够熟练掌握安全知识和技能，有效应对各种安全问题。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降低施工现场安全事故发生率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通过定期的安全检查和不断完善的安全设施，及时发现和消除安全隐患，减少施工现场的安全事故。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安全费用投入计划制定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严格遵守国家和地方有关安全生产的法律法规，确保安全投入符合法定要求。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根据企业安全风险评估结果，针对高风险领域和关键环节加大安全投入。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实际需求与预算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结合企业实际安全生产需求和可用预算，合理规划安全费用投入。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制定原则与依据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明确安全投入领域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包括安全设施、安全培训、安全检测、应急救援等方面。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制定详细投入计划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针对每个领域制定具体的投入计划，包括所需资金、物资、人力等资源。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提交计划至企业决策层审批，并根据审批意见进行调整和完善。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计划内容与步骤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明确计划制定的起止时间，确保按时完成。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建立定期报告制度，监控安全投入计划的执行情况，确保按计划推进。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投入执行时间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根据计划安排，确定各项安全投入的执行时间。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https://d.book118.com/606243230134010043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2024-09-11T14:05:50.850</cp:lastPrinted>
  <dcterms:created xsi:type="dcterms:W3CDTF">2024-09-11T06:05:50Z</dcterms:created>
  <dcterms:modified xsi:type="dcterms:W3CDTF">2024-09-11T06:05:52Z</dcterms:modified>
</cp:coreProperties>
</file>