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7C644-F6B4-4405-81A8-81D6ECA88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924A-4CDB-450B-8E1A-5CC709BC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B2E56-ACE5-46FD-BE38-B8DBDD88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77023-C3D5-44F2-99E5-43D6CFCDE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1B20B-90D4-4799-9654-513384451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63716-3CD0-4BB1-B417-981B6D36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B78A3-19A0-422D-B439-7A149C16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A4DFF-8388-48DF-923B-79E5AB2F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925A7-546F-42C7-A17F-199F3F753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6119E-0287-4D98-95C6-C822BD3EC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AA3B1-E630-48BA-A8BB-135F47EF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010112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脊柱损伤固定搬运术教学课件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脊柱损伤固定技术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脊柱损伤搬运技术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脊柱损伤的康复治疗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脊柱损伤预防与护理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81" r="1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脊柱由24个椎骨、1个骶骨和1个尾骨组成，每个椎骨之间有椎间盘和韧带连接，形成了一个坚固而灵活的柱状结构。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脊柱的主要功能是支撑身体、保护脊髓和内脏器官，同时为头部、上肢和下肢提供运动和平衡。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6" r="4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脊柱损伤常见的原因包括交通事故、跌倒、重物砸伤、运动损伤等。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脊柱损伤的类型包括骨折、脱位、软组织损伤等，其中骨折又可以分为压缩性骨折、爆裂性骨折、屈曲牵张性骨折等。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脊柱损伤的原因与类型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脊柱损伤的症状包括疼痛、肿胀、活动受限、感觉异常、大小便失禁等，严重时可能导致瘫痪。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脊柱损伤不仅影响患者的身体健康，还可能对患者的心理造成创伤，给家庭和社会带来巨大的负担。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536" r="95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脊柱损伤的症状与影响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脊柱损伤固定技术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硬脊膜外固定技术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椎体间固定技术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骶骨固定技术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动态固定技术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脊柱固定技术的种类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68" b="1686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通过硬脊膜外麻醉和固定，使脊柱保持稳定。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通过植入椎体间的固定器，使脊柱保持稳定。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通过骶骨固定器，使脊柱保持稳定。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通过动态固定器，使脊柱保持稳定，并允许一定程度的运动。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54" r="253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脊柱骨折、脊柱肿瘤、脊柱侧弯、脊柱滑脱等。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严重骨质疏松、脊柱感染、脊柱肿瘤等。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脊柱固定技术的适应症与禁忌症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根据患者的具体情况，采用个性化的固定技术，提高治疗效果。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个性化固定技术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000" b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微创固定技术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智能化固定技术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采用微创技术，减少手术创伤，加快康复速度。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结合现代科技，开发智能化固定器，实现更加精准的固定。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脊柱固定技术的发展趋势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https://d.book118.com/607000101120006052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2024-09-26T03:59:10.093</cp:lastPrinted>
  <dcterms:created xsi:type="dcterms:W3CDTF">2024-09-25T19:59:10Z</dcterms:created>
  <dcterms:modified xsi:type="dcterms:W3CDTF">2024-09-25T19:59:12Z</dcterms:modified>
</cp:coreProperties>
</file>