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06E3E-E5E4-4353-8E80-582E406EF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AEFEC-F47B-4A49-9C8F-B8AD17EC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99E05-E46E-4237-B42F-3B1C4A870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19A0B-771A-44FB-8E0A-89592186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C5728-E6E1-4B0D-8461-4A74D4AD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9C4C2-341C-4F26-B8D9-C15CCE33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2DB01-0B15-42E7-8B86-6E2FA880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EC46B-94F4-47A4-94BB-861B9968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705AC-6014-4AB6-B976-A13BE020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44A75-3244-4416-B485-03B19433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26159-99DB-4F1F-B620-2BC32EBE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200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理学习PPT\n## 1.护理管理的基本概念与重要性\n### 1.1护理管理的定义与目标\n### 1.2护理管理的重要性及作用\n### 1.3护理管理与护理质量的关系\n## 2.护理管理的基本原理与方法\n### 2.1护理管理的基本原理\n### 2.2护理管理的基本方法\n### 2.3护理管理的发展趋势\n## 3.护理团队的组建与管理\n### 3.1护理团队的组织结构\n### 3.2护理团队成员的选拔与培训\n### 3.3护理团队的有效沟通与协作\n## 4.护理质量的控制与改进\n### 4.1护理质量的评价标准与方法\n### 4.2护理质量的监控与持续改进\n### 4.3护理质量与患者安全的关系\n## 5.护理管理的政策法规与伦理道德\n### 5.1护理管理的政策法规\n### 5.2护理管理的伦理道德\n### 5.3护理管理与法律法规的遵守\n## 6.护理管理实践案例分析\n### 6.1护理管理成功案例分析\n### 6.2护理管理问题案例分析\n### 6.3从案例中学习的护理管理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护理管理学习PPT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护理管理的基本概念与重要性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组织：确定护理工作的目标、任务和组织结构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协调：协调护理工作与其他医疗工作之间的关系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控制：对护理工作进行监督、检查和评价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指导：对护理人员进行培训、教育和指导</a:t>
                </a:r>
                <a:endParaRPr/>
              </a:p>
            </p:txBody>
          </p:sp>
          <p:sp>
            <p:nvSpPr>
              <p:cNvPr id="2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护理管理是指对护理工作进行组织、协调、控制和指导的过程</a:t>
                </a:r>
                <a:endParaRPr/>
              </a:p>
            </p:txBody>
          </p:sp>
          <p:sp>
            <p:nvSpPr>
              <p:cNvPr id="2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促进护理事业发展</a:t>
                </a:r>
                <a:endParaRPr/>
              </a:p>
            </p:txBody>
          </p:sp>
          <p:sp>
            <p:nvSpPr>
              <p:cNvPr id="2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护理管理的目标</a:t>
                </a:r>
                <a:endParaRPr/>
              </a:p>
            </p:txBody>
          </p:sp>
          <p:sp>
            <p:nvSpPr>
              <p:cNvPr id="2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护理管理的重要性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护理工作是医疗工作的重要组成部分，护理管理是保证护理工作顺利进行的基础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护理管理可以提高护理质量，降低医疗事故和纠纷的发生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护理管理有助于提高护理人员的素质和工作效率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护理管理的作用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对护理工作进行有效的组织、协调、控制和指导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保证护理工作的顺利进行，提高护理质量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促进护理学科的发展，提高护理人员的地位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护理管理与护理质量的关系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护理质量是护理管理的核心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护理管理通过对护理工作进行组织、协调、控制和指导，提高护理质量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护理质量是衡量护理管理成效的重要指标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护理管理对护理质量的影响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护理管理制度的完善和执行，有利于提高护理质量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护理管理人员的培训和素质，影响护理质量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护理管理手段和方法的先进性，影响护理质量的提高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护理管理的基本原理与方法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系统原理</a:t>
                </a:r>
                <a:endParaRPr/>
              </a:p>
            </p:txBody>
          </p:sp>
          <p:sp>
            <p:nvSpPr>
              <p:cNvPr id="26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护理管理是一个系统，需要从整体出发，考虑各部分之间的关系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护理管理需要不断调整和完善，以适应外部环境的变化</a:t>
                </a:r>
                <a:endParaRPr/>
              </a:p>
            </p:txBody>
          </p:sp>
        </p:grpSp>
        <p:grpSp>
          <p:nvGrpSpPr>
            <p:cNvPr id="26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人本原理</a:t>
                </a:r>
                <a:endParaRPr/>
              </a:p>
            </p:txBody>
          </p:sp>
          <p:sp>
            <p:nvSpPr>
              <p:cNvPr id="2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护理管理需要关注护理人员的需求和发展，调动护理人员的积极性和创造性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护理管理需要关注患者的需求和权益，提供优质的护理服务</a:t>
                </a:r>
                <a:endParaRPr/>
              </a:p>
            </p:txBody>
          </p:sp>
        </p:grpSp>
        <p:grpSp>
          <p:nvGrpSpPr>
            <p:cNvPr id="27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动态原理</a:t>
                </a:r>
                <a:endParaRPr/>
              </a:p>
            </p:txBody>
          </p:sp>
          <p:sp>
            <p:nvSpPr>
              <p:cNvPr id="27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护理管理是一个动态过程，需要不断进行调整和改进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护理管理需要关注护理工作的变化和发展，采取有效的措施应对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确定护理管理的目标，明确护理工作的方向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制定护理工作计划，组织实施和监控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目标管理方法</a:t>
                </a:r>
                <a:endParaRPr/>
              </a:p>
            </p:txBody>
          </p:sp>
        </p:grpSp>
        <p:grpSp>
          <p:nvGrpSpPr>
            <p:cNvPr id="2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建立护理质量管理体系，制定护理质量标准和评价方法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对护理工作进行质量控制和改进，提高护理质量</a:t>
                </a:r>
                <a:endParaRPr/>
              </a:p>
            </p:txBody>
          </p:sp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质量管理方法</a:t>
                </a:r>
                <a:endParaRPr/>
              </a:p>
            </p:txBody>
          </p:sp>
        </p:grpSp>
        <p:grpSp>
          <p:nvGrpSpPr>
            <p:cNvPr id="2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建立良好的护理工作氛围，加强护理人员之间的沟通和协作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关注护理人员的需求和权益，提高护理人员的满意度和忠诚度</a:t>
                </a:r>
                <a:endParaRPr/>
              </a:p>
            </p:txBody>
          </p:sp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人际关系方法</a:t>
                </a:r>
                <a:endParaRPr/>
              </a:p>
            </p:txBody>
          </p:sp>
        </p:grpSp>
      </p:grpSp>
      <p:pic>
        <p:nvPicPr>
          <p:cNvPr id="2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利用信息技术进行护理管理，提高护理管理效率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建立护理信息平台，实现护理信息的共享和交换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精细化管理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护理管理需要关注护理工作的细节和过程，提高护理服务质量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护理管理需要建立完善的考核和评价体系，激励护理人员</a:t>
                </a:r>
                <a:endParaRPr/>
              </a:p>
            </p:txBody>
          </p:sp>
        </p:grpSp>
        <p:grpSp>
          <p:nvGrpSpPr>
            <p:cNvPr id="3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3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护理管理需要不断进行自我检查和评价，发现问题并进行改进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护理管理需要关注护理工作的变化和发展，采取有效的措施应对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护理团队的组建与管理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护理团队的组织结构类型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功能制组织结构：根据护理工作的性质和任务划分护理团队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科室制组织结构：根据护理专业的特点划分护理团队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混合制组织结构：结合功能制和科室制，形成综合性的护理团队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护理团队的组织结构设计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明确护理团队的目标和任务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确定护理团队的规模和人员配置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制定护理团队的工作流程和协调机制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护理团队的组织结构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护理团队成员的选拔与培训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护理团队成员的选拔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选拔具有护理专业知识和技能的人员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选拔具有团队合作精神和沟通能力的人员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选拔具有责任心和敬业精神的人员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护理团队成员的培训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提供护理知识和技能的培训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提供团队协作和沟通能力的培训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提供护理管理和领导能力的培训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护理团队沟通的重要性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沟通是护理团队协作的基础，有助于提高护理工作效率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沟通有助于解决护理工作中的问题，减少医疗事故和纠纷</a:t>
                </a:r>
                <a:endParaRPr/>
              </a:p>
            </p:txBody>
          </p:sp>
          <p:sp>
            <p:nvSpPr>
              <p:cNvPr id="4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护理团队的沟通方式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面对面沟通：适用于紧急情况和重要事项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电话沟通：适用于日常工作和信息交流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电子邮件和网络平台沟通：适用于远程交流和文件传递</a:t>
                </a:r>
                <a:endParaRPr/>
              </a:p>
            </p:txBody>
          </p:sp>
          <p:sp>
            <p:nvSpPr>
              <p:cNvPr id="5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护理团队的协作机制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建立护理团队协作制度，明确协作职责和任务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定期召开护理团队会议，汇报工作进展和问题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加强护理团队之间的信息共享和交流，提高护理工作效率</a:t>
                </a:r>
                <a:endParaRPr/>
              </a:p>
            </p:txBody>
          </p:sp>
          <p:sp>
            <p:nvSpPr>
              <p:cNvPr id="5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护理团队的有效沟通与协作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https://d.book118.com/607002003153006043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护理管理学习PPT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2024-09-17T21:18:08.156</cp:lastPrinted>
  <dcterms:created xsi:type="dcterms:W3CDTF">2024-09-17T13:18:08Z</dcterms:created>
  <dcterms:modified xsi:type="dcterms:W3CDTF">2024-09-17T13:18:10Z</dcterms:modified>
</cp:coreProperties>
</file>