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8FF8F3-1F6C-4416-B4E0-F6D7F1AE6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08CFE-0D29-42AB-8DD8-2DF905E1A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21E7B6-6215-4DB1-9C2A-794131C79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DA6C05-903F-418C-84B5-AB68B2BD8B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13268B-4EF6-4274-87A3-737D43D71B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5B1942-B32C-4712-B7BB-DB5D0A259E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38F20E-4470-4258-99ED-2A57FE8C99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0D3A2-4A47-4D09-8442-CAF60EE3F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D149FA-4DD8-4B8A-8BE7-07E01A1D1A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E07B09-9F98-44D6-BF30-DA610F98A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B51A86-CAD2-43E2-805B-9DA91C5D7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03014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第五章沥青路面综合养护车</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沥青路面综合养护车概述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沥青路面综合养护车结构与工作原理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沥青路面综合养护车性能指标评价体系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沥青路面综合养护车应用实践及效果分析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沥青路面综合养护车发展趋势与挑战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沥青路面综合养护车概述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沥青路面综合养护车是一种集路面破损检测、修补材料制备、破损路面修补、压实等功能于一体的专用车辆。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该车具备对沥青路面进行快速、高效、高质量的修补能力，可广泛应用于城市道路、高速公路、机场跑道等沥青路面的日常养护和应急抢修。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现状</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目前，国内外众多企业和科研机构已投入大量人力物力进行沥青路面综合养护车的研发和生产，形成了多种型号、规格的产品系列，满足了不同用户的需求。</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随着公路交通事业的快速发展，沥青路面养护技术不断进步，沥青路面综合养护车经历了从简单到复杂、从单一到综合的发展历程。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随着公路里程的不断增加和交通量的持续增长，沥青路面养护市场需求不断扩大。同时，用户对养护效率和质量的要求也越来越高，对沥青路面综合养护车的需求也日益迫切。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和公路交通事业的持续发展，沥青路面综合养护车将朝着智能化、自动化、高效化的方向发展。未来，该产品将在沥青路面养护领域发挥更加重要的作用，为公路交通事业的发展做出更大的贡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前景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沥青路面综合养护车结构与工作原理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底盘</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动力系统</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液压系统</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控制系统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主要结构组成</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采用专用汽车底盘，为沥青路面综合养护车提供稳定的行驶和作业平台。</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包括发动机、变速箱、驱动桥等，为沥青路面综合养护车提供动力。</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包括电气控制系统和液压控制系统，实现对沥青路面综合养护车的精确控制。</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由液压泵、液压马达、液压缸等组成，实现沥青路面综合养护车的各种动作。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工作原理</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沥青路面综合养护车通过底盘行驶到作业地点，利用液压系统驱动各工作装置进行作业。控制系统根据作业需求，控制各工作装置的动作和参数，实现对路面的高效、精准养护。</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工作流程</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沥青路面综合养护车到达作业地点后，首先进行安全检查，确保车辆状态良好。然后根据作业需求，选择合适的工作装置进行安装和调试。调试完成后，启动车辆和工作装置，开始进行路面养护作业。作业过程中，控制系统实时监测各工作装置的状态和参数，确保作业质量和安全。完成作业后，对车辆进行清洗和保养，为下次作业做好准备。</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工作原理及流程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高效液压系统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采用高性能液压泵和液压马达，实现高效、稳定的液压动力输出。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精准控制系统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采用先进的电气控制系统和液压控制系统，实现对沥青路面综合养护车的精确控制。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高强度工作装置：采用高强度材料和先进的制造工艺，确保工作装置的耐用性和可靠性。</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多功能集成设计</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智能化控制技术</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节能环保设计</a:t>
            </a:r>
          </a:p>
        </p:txBody>
      </p:sp>
      <p:pic>
        <p:nvPicPr>
          <p:cNvPr id="5" name="Picture 5"/>
          <p:cNvPicPr>
            <a:picLocks noChangeAspect="1"/>
          </p:cNvPicPr>
          <p:nvPr/>
        </p:nvPicPr>
        <p:blipFill>
          <a:blip r:embed="rId2"/>
          <a:srcRect l="5500" r="5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5000" b="250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沥青路面综合养护车集成了多种路面养护功能于一体，提高了作业效率和便利性。</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采用先进的传感器和算法，实现对路面状况的实时监测和自动调整工作参数，提高了作业质量和效率。</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采用先进的节能技术和环保材料，降低了沥青路面综合养护车的能耗和排放，符合绿色、低碳的发展理念。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沥青路面综合养护车性能指标评价体系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全面性原则</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科学性原则</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可操作性原则</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定量与定性相结合原则</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评价指标选取原则及方法</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评价指标的选取应基于科学理论和实践经验，确保评价结果客观、准确。</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评价指标应全面反映沥青路面综合养护车的性能，包括行驶性能、作业性能、安全性能、经济性能等方面。</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评价指标既应包括定量指标，也应包括定性指标，以全面评价沥青路面综合养护车的性能。</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评价指标应具有可测性、可比性和可重复性，便于实际操作和应用。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行驶性能指标</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作业性能指标</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安全性能指标</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经济性能指标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性能指标评价体系构建</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包括最高行驶速度、加速时间、最大爬坡度等，反映沥青路面综合养护车的行驶能力。</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包括作业效率、作业质量、作业稳定性等，反映沥青路面综合养护车的作业能力。</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包括制动性能、转向性能、灯光性能等，反映沥青路面综合养护车的安全性能。</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包括燃油消耗、维护费用、使用寿命等，反映沥青路面综合养护车的经济性能。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https://d.book118.com/607003014006006035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2024-09-09T05:57:33.105</cp:lastPrinted>
  <dcterms:created xsi:type="dcterms:W3CDTF">2024-09-08T21:57:33Z</dcterms:created>
  <dcterms:modified xsi:type="dcterms:W3CDTF">2024-09-08T21:57:35Z</dcterms:modified>
</cp:coreProperties>
</file>