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CB861-0380-4E4A-B708-1531BDA9C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7AF9B-0949-4B4F-81DC-1CCA7512C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98D54-1371-47F8-889B-2C3160014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0B6DE-527D-4ABF-8181-2B1E1CE93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F76C59-C24A-4C0C-85A8-F7BFB7133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2D5CC1-0DBF-4547-B418-E5ED683E4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3B1E8-76AD-4651-9871-8D83AD080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DB593-92E7-476F-9DAD-C7DF2E53D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7BCFF-0825-45F9-BF58-E3353D38B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F685D-5631-4B30-9A4F-D7ADF99C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12EB7-B08B-467D-B514-5539E709D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0303216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财务风险管理与控制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财务风险定义与分类
 财务风险识别与分析
 财务风险评估与量化
 财务风险管理与控制策略
 财务风险管理组织与流程
 财务风险管理信息系统
 财务风险案例分析与讨论
 财务风险管理总结与展望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财务风险定义与分类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财务风险管理与控制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财务风险定义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1.财务风险是企业在各项财务活动中，由于内外环境及各种难以预计或无法控制的因素作用，使财务系统运行偏离预期目标而形成的经济损失的可能性。</a:t>
            </a:r>
          </a:p>
          <a:p>
            <a:r>
              <a:t>2.财务风险是企业经营风险的集中体现，主要包括筹资风险、投资风险、资金回收风险和收益分配风险。</a:t>
            </a:r>
          </a:p>
          <a:p>
            <a:r>
              <a:t>3.财务风险客观存在于企业财务管理工作的各个环节，是各种风险在财务上的体现。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财务风险分类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1.按照财务风险形成的原因划分为政治风险、法律风险、利率风险、市场竞争风险等。</a:t>
            </a:r>
          </a:p>
          <a:p>
            <a:r>
              <a:t>2.按照财务活动的具体环节划分为筹资风险、投资风险、资金回收风险和收益分配风险。</a:t>
            </a:r>
          </a:p>
          <a:p>
            <a:r>
              <a:t>3.按照风险的可控程度划分为可控风险与不可控风险。</a:t>
            </a:r>
          </a:p>
          <a:p>
            <a:r>
              <a:t>以上内容仅供参考，具体还需根据您的需求进行调整优化。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财务风险识别与分析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财务风险管理与控制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财务风险识别与分析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财务风险识别的重要性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1.确保企业稳定运营：财务风险识别有助于及时发现潜在问题，避免财务危机，确保企业的稳定运营。</a:t>
            </a:r>
          </a:p>
          <a:p>
            <a:r>
              <a:t>2.提高投资决策准确性：通过对财务风险的识别，企业能更准确地评估投资项目的风险与收益，提高投资决策的准确性。</a:t>
            </a:r>
          </a:p>
          <a:p>
            <a:r>
              <a:t>3.优化资源配置：准确的财务风险识别能帮助企业更有效地分配资源，提高整体运营效率。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财务风险识别的主要方法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1.财务报表分析：通过对比和分析财务报表中的各项数据，发现异常波动和趋势，从而识别出潜在的财务风险。</a:t>
            </a:r>
          </a:p>
          <a:p>
            <a:r>
              <a:t>2.比率分析：利用财务比率如流动比率、负债比率等，评估企业的偿债能力和运营效率，进而识别财务风险。</a:t>
            </a:r>
          </a:p>
          <a:p>
            <a:r>
              <a:t>3.预警模型：建立财务风险预警模型，通过量化分析，及时预警潜在的财务风险。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财务风险识别与分析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1.流动性风险分析：评估企业的流动资金是否充足，能否满足短期债务和运营需求。</a:t>
            </a:r>
          </a:p>
          <a:p>
            <a:r>
              <a:t>2.信用风险分析：分析企业的债务违约风险和应收账款的坏账风险。</a:t>
            </a:r>
          </a:p>
          <a:p>
            <a:r>
              <a:t>3.盈利风险分析：评估企业的盈利能力和稳定性，分析盈利风险对财务状况的影响。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财务风险分析的挑战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1.数据获取困难：完整、准确的数据是财务风险分析的基础，但往往难以获取。</a:t>
            </a:r>
          </a:p>
          <a:p>
            <a:r>
              <a:t>2.模型局限性：财务风险分析模型通常基于历史数据，可能无法准确预测未来风险。</a:t>
            </a:r>
          </a:p>
          <a:p>
            <a:r>
              <a:t>3.复杂多变的外部环境：外部环境的变化可能影响财务风险分析的准确性。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财务风险分析的内容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财务风险识别与分析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提高财务风险识别与分析能力的途径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1.强化财务风险管理意识：提高企业管理层和员工的财务风险管理意识，加强风险防范。</a:t>
            </a:r>
          </a:p>
          <a:p>
            <a:r>
              <a:t>2.完善财务风险管理制度：建立健全的财务风险管理制度，规范风险识别、分析、评估和控制流程。</a:t>
            </a:r>
          </a:p>
          <a:p>
            <a:r>
              <a:t>3.引入先进技术和工具：利用大数据、人工智能等先进技术和工具，提高财务风险识别与分析的准确性和效率。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财务风险识别与分析在企业决策中的应用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1.投资决策：通过财务风险识别与分析，为企业投资决策提供重要参考，确保投资项目的稳健性。</a:t>
            </a:r>
          </a:p>
          <a:p>
            <a:r>
              <a:t>2.融资决策：根据企业的财务风险状况，制定合理的融资策略，降低融资成本，优化资本结构。</a:t>
            </a:r>
          </a:p>
          <a:p>
            <a:r>
              <a:t>3.运营管理决策：将财务风险识别与分析贯穿于企业日常运营管理，提高运营效率和稳定性，确保企业持续健康发展。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财务风险评估与量化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财务风险管理与控制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财务风险评估与量化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财务风险评估的基本概念与框架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1.财务风险评估的定义和重要性：财务风险评估是指通过分析和量化企业财务数据，评估企业的偿债能力、盈利能力和运营能力等，以发现潜在的风险并制定相应的风险控制措施。</a:t>
            </a:r>
          </a:p>
          <a:p>
            <a:r>
              <a:t>2.财务风险评估的常用方法：包括比率分析、趋势分析、财务比较、现金流量分析等。</a:t>
            </a:r>
          </a:p>
          <a:p>
            <a:r>
              <a:t>3.财务风险评估的框架：在进行财务风险评估时，需要建立一个全面的评估框架，包括风险评估、风险分类、风险量化和风险管理等环节。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财务风险评估的定量分析方法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1.财务比率分析：通过计算和比较财务比率，如流动比率、负债比率、盈利比率等，评估企业的财务状况和风险水平。</a:t>
            </a:r>
          </a:p>
          <a:p>
            <a:r>
              <a:t>2.财务预测方法：利用历史财务数据和统计方法，对企业未来的财务状况进行预测，以便及时发现潜在的风险。</a:t>
            </a:r>
          </a:p>
          <a:p>
            <a:r>
              <a:t>3.风险量化模型：运用数理统计和计量经济学方法，建立风险量化模型，对财务风险进行精确测量和评估。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财务风险评估与量化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财务风险评估的定性分析方法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1.专家评估法：通过组织专家对企业的财务状况进行评估，利用专家的经验和判断，发现潜在的风险。</a:t>
            </a:r>
          </a:p>
          <a:p>
            <a:r>
              <a:t>2.风险评估矩阵：将财务风险的不同因素进行评估和分类，根据不同的风险等级制定相应的风险控制措施。</a:t>
            </a:r>
          </a:p>
          <a:p>
            <a:r>
              <a:t>3.情景分析法：通过模拟不同的经济环境和经营情景，分析企业在不同情景下的财务风险水平。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财务风险控制与管理体系的建立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1.财务风险控制的定义和重要性：财务风险控制是指通过制定和执行相关政策和程序，确保企业的财务活动符合既定的目标和风险承受能力，避免财务损失和危机。</a:t>
            </a:r>
          </a:p>
          <a:p>
            <a:r>
              <a:t>2.财务风险管理体系的构建：包括财务风险识别、评估、监控、报告等环节，需要建立完善的组织体系、制度体系和技术体系。</a:t>
            </a:r>
          </a:p>
          <a:p>
            <a:r>
              <a:t>3.财务风险控制与管理的实践案例：介绍一些企业成功建立财务风险控制与管理体系的案例，分析其成功的关键因素和实践经验。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财务风险评估与量化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财务风险控制与管理的挑战与未来发展趋势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1.财务风险控制与管理的挑战：随着经济形势的不断变化和企业财务活动的日益复杂，财务风险控制与管理面临着诸多挑战，如风险识别与评估的困难、信息传递与沟通的不畅、内部控制与监督的缺失等。</a:t>
            </a:r>
          </a:p>
          <a:p>
            <a:r>
              <a:t>2.未来发展趋势：随着科技的发展和数字化转型的推进，未来财务风险控制与管理将更加注重数据分析和智能化应用，同时需要加强风险文化建设和人才培养，提升企业的整体风险管理水平。</a:t>
            </a:r>
          </a:p>
          <a:p>
            <a:r>
              <a:t>以上内容仅供参考，具体内容和可以根据实际情况进行调整和补充。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财务风险管理与控制策略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财务风险管理与控制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财务风险管理与控制策略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财务风险识别与评估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1.建立完善的财务风险识别机制，定期进行全面财务风险评估。</a:t>
            </a:r>
          </a:p>
          <a:p>
            <a:r>
              <a:t>2.运用定量和定性分析方法，准确评估企业的财务风险水平。</a:t>
            </a:r>
          </a:p>
          <a:p>
            <a:r>
              <a:t>3.针对不同业务类型和风险特点，制定具体的风险评估方案。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财务风险预警与监控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1.建立财务风险预警系统，实时监测企业各项财务指标。</a:t>
            </a:r>
          </a:p>
          <a:p>
            <a:r>
              <a:t>2.设定风险预警阈值，及时发现潜在财务风险。</a:t>
            </a:r>
          </a:p>
          <a:p>
            <a:r>
              <a:t>3.对财务风险进行持续监控，确保企业运营安全。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财务风险管理与控制策略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财务风险规避与降低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1.通过合理投资组合，分散财务风险。</a:t>
            </a:r>
          </a:p>
          <a:p>
            <a:r>
              <a:t>2.运用金融衍生品等工具，对冲财务风险。</a:t>
            </a:r>
          </a:p>
          <a:p>
            <a:r>
              <a:t>3.加强成本控制，降低经营风险。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财务风险应急处理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1.制定财务风险应急预案，明确应对风险的措施和方法。</a:t>
            </a:r>
          </a:p>
          <a:p>
            <a:r>
              <a:t>2.建立风险应对小组，负责财务风险应急处理工作。</a:t>
            </a:r>
          </a:p>
          <a:p>
            <a:r>
              <a:t>3.对财务风险进行记录和分析，总结经验教训，优化风险管理策略。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https://d.book118.com/607003032163006034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财务风险定义与分类</vt:lpstr>
      <vt:lpstr> 财务风险定义与分类</vt:lpstr>
      <vt:lpstr> 财务风险识别与分析</vt:lpstr>
      <vt:lpstr> 财务风险识别与分析</vt:lpstr>
      <vt:lpstr> 财务风险识别与分析</vt:lpstr>
      <vt:lpstr> 财务风险识别与分析</vt:lpstr>
      <vt:lpstr> 财务风险评估与量化</vt:lpstr>
      <vt:lpstr> 财务风险评估与量化</vt:lpstr>
      <vt:lpstr> 财务风险评估与量化</vt:lpstr>
      <vt:lpstr> 财务风险评估与量化</vt:lpstr>
      <vt:lpstr> 财务风险管理与控制策略</vt:lpstr>
      <vt:lpstr> 财务风险管理与控制策略</vt:lpstr>
      <vt:lpstr> 财务风险管理与控制策略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2024-09-09T00:41:17.224</cp:lastPrinted>
  <dcterms:created xsi:type="dcterms:W3CDTF">2024-09-08T16:41:17Z</dcterms:created>
  <dcterms:modified xsi:type="dcterms:W3CDTF">2024-09-08T16:41:19Z</dcterms:modified>
</cp:coreProperties>
</file>