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45613-E74E-4295-8832-D4334B8F4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81C19-D7EB-46E6-B406-175F31429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FC7A2-CA11-43E4-A9C6-DF4B80481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D4BA2-E66F-4C92-A6B2-4A1BC4E2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D5A86F-3525-4123-AE1D-0621B1F54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42FE61-B4F6-45B0-98FA-6245D5D70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98557-4B53-4E40-9028-E27A618BF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5CAAD-4C55-4D89-A218-63C3E4B63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6594F-F071-448F-BF5C-EF44E8350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F71C9-4586-4561-959F-030F80977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A69B1-C731-44CD-B528-AA08B0FAD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041311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门急诊患者流量统计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门急诊患者流量现状分析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患者流量预测模型构建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患者流量优化策略探讨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了解门急诊患者流量情况，为医院管理和资源调配提供依据。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分析患者就诊规律和特点，优化医疗服务流程，提高患者满意度。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评估医院运营状况，为医院发展提供数据支持。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5" b="45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本次统计的时间范围为XXXX年XX月XX日至XXXX年XX月XX日。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本次统计涉及医院所有门急诊科室，包括内科、外科、妇产科、儿科等。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本次统计的数据来源于医院信息系统，包括挂号系统、收费系统、医生工作站等。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门急诊患者流量现状分析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每日门急诊患者数量统计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患者年龄分布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患者性别比例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患者来源地分布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患者数量及构成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包括总患者数量、新患者数量和复诊患者数量。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统计各年龄段患者的比例，以了解患者群体的年龄构成。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分析男女患者的比例，以揭示性别与疾病类型之间的关系。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统计患者来自不同地区的比例，以了解医疗服务覆盖范围和患者流动情况。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流量波动情况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分析不同季节门急诊患者流量的变化趋势，如春秋季节高发疾病导致的流量增加。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统计一周内每天的门急诊患者数量，揭示工作日和周末的流量差异。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评估特殊事件（如节假日、突发事件）对门急诊流量的影响，以及医院应对措施的有效性。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季节性波动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周内波动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特殊事件影响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日内高峰时段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周内高峰日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月度/季度高峰时段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流量高峰时段分析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统计一周内各天的门急诊患者数量，确定每周的流量高峰日。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分析更长时间范围内（如月、季度）的患者流量变化趋势，预测并应对未来的流量高峰。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分析每天24小时内的患者流量变化，找出流量高峰时段和低谷时段。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春季和秋季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由于气温变化较大，是感冒、流感等呼吸道疾病的高发期，门急诊患者流量相对较大。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高温炎热易导致中暑、胃肠道疾病等，同时部分慢性病患者在夏季病情可能加重，因此夏季门急诊患者流量也较大。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寒冷天气易引发心脑血管疾病、呼吸道疾病等，老年患者和儿童患者增多，导致冬季门急诊患者流量明显增加。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雨雪天气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雾霾天气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天气因素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雨雪天气容易导致交通拥堵和意外事故，使得门急诊患者流量增加。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雾霾天气易引发呼吸道疾病和心脑血管疾病，同样会导致门急诊患者流量增加。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305" b="103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由于人们外出旅游、聚会等活动增加，容易出现意外伤害和突发疾病，导致门急诊患者流量增加。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部分患者在工作日时间不便就诊，会选择在周末前往医院门急诊，因此周末患者流量相对较大。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节假日因素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春节、国庆等长假期间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医保政策调整可能会影响患者的就诊行为，例如报销比例提高可能会鼓励更多患者选择门急诊治疗。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疫情爆发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疫情爆发期间，门急诊患者流量会明显增加，尤其是发热门诊和相关科室。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医院举办活动或义诊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医院举办健康讲座、义诊等活动时，会吸引更多患者前来就诊，从而增加门急诊患者流量。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https://d.book118.com/607004131154006051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2024-09-25T03:33:23.656</cp:lastPrinted>
  <dcterms:created xsi:type="dcterms:W3CDTF">2024-09-24T19:33:23Z</dcterms:created>
  <dcterms:modified xsi:type="dcterms:W3CDTF">2024-09-24T19:33:25Z</dcterms:modified>
</cp:coreProperties>
</file>