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B6633-4958-4C4C-9B9F-00B0C6B7C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09B69-1584-49B6-A091-19A88722C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2D032-3EE6-4112-8F80-5335755B9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B991B-96C7-4F06-A08D-83F19111C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5CBF4-216C-4B26-8D5C-6C2C2603E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EDA42-976D-4D14-8F13-471489FA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6E98D-C8B8-4417-AE7A-98003FC88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0E14F-EA46-4A96-8287-4A89861E9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3A73B-299B-4701-8526-653AA33B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6CD6B-85FE-44B0-BF10-B745DFBC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DEA3D-533B-4671-9064-B396433B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6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051511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检查管理办法的标杆企业案例分析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标杆企业检查管理办法概述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标杆企业检查实施过程剖析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标杆企业检查结果运用及效果评估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标杆企业检查管理办法优势分析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其他企业可借鉴之处及改进建议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在激烈的市场竞争中，企业需要不断提升自身实力，标杆企业案例分析有助于企业了解行业领先者的优势所在，从而制定有效的竞争策略。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通过对标杆企业成功案例的分析，学习其先进的管理理念和方法，从而提升企业自身的管理水平。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标杆企业的成功经验对于整个行业具有借鉴意义，通过案例分析可以促进行业内的知识共享和协同发展。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标杆企业选择依据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标杆企业应在所处行业中具有领导地位，其市场份额、品牌影响力等方面表现突出。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标杆企业应具有先进的管理理念和方法，能够引领行业管理创新的方向。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标杆企业应注重长期发展和可持续发展，具有良好的企业社会责任表现。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标杆企业应具有可复制的成功经验，对于其他企业具有借鉴意义。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标杆企业检查管理办法概述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78" b="62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检查管理办法体系结构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全面的检查管理框架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建立从计划、执行到结果反馈的完整管理框架，确保检查工作的系统性。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清晰的职责划分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明确各级管理人员和操作人员的职责，形成有效的责任体系。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灵活的管理流程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根据企业实际情况，制定适应性强、可调整的管理流程。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关键流程与环节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根据企业目标和风险评估结果，制定全面的检查计划。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遵循计划进行各项检查，确保检查的全面性和准确性。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及时汇总和反馈检查结果，为决策提供支持。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针对检查中发现的问题，制定并落实改进措施。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检查实施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信息化平台建设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信息化手段应用情况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建立统一的检查管理平台，实现检查工作的集中管理和信息共享。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通过物联网、传感器等技术手段，对关键设备和流程进行实时监控和预警。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利用大数据、人工智能等技术对检查数据进行深入分析，发现潜在问题。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开发手机APP等移动应用，方便管理人员随时随地进行检查工作。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标杆企业检查实施过程剖析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根据企业风险状况、历史检查数据等，制定全面、系统的检查计划，明确检查目标、范围、时间等。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检查计划编制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计划审批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检查计划需经过相关部门审批，确保计划的合理性和可行性。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根据检查计划，合理配置检查人员、设备等资源，确保检查工作的顺利进行。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检查计划制定与审批流程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检查组应提前了解被检查单位的基本情况，制定详细的检查方案。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检查前准备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按照检查方案，对被检查单位的现场进行深入、细致的检查，记录检查结果。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现场检查实施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对现场检查过程进行监督，确保检查工作的公正、客观和准确性。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现场检查执行过程记录及监督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对检查中发现的问题，及时向被检查单位发出整改通知，明确整改要求和时限。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问题整改通知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对被检查单位的整改情况进行跟踪，确保问题得到有效解决。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对整改完成的问题进行验收，确保问题整改符合要求，达到预期效果。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整改验收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问题整改跟踪与验收程序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https://d.book118.com/607005151136006033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2024-09-07T07:23:52.304</cp:lastPrinted>
  <dcterms:created xsi:type="dcterms:W3CDTF">2024-09-06T23:23:52Z</dcterms:created>
  <dcterms:modified xsi:type="dcterms:W3CDTF">2024-09-06T23:23:54Z</dcterms:modified>
</cp:coreProperties>
</file>