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D898A-8890-47E6-99D8-3356AD475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1BFB3-3EF3-4417-84E8-5552BF2D8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24EDB-15CD-4CC0-A607-654F02122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0828D-986B-4EC3-A68C-EE1153996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607452-427A-4BCA-BEC0-20013F5C9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1E92B4-D54E-4983-A1D5-D9FF8A87A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E15C62-CA04-4172-AA33-E7D260D32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FADCE-A40F-44CD-83F4-309494CD4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9C8EA-A603-4F88-8F5F-CFDC2ED6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B1239-FC61-4050-9CC9-EC8F3BAA9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E17BB-4614-450D-ADF7-F2F22ED8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11046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平衡饮食与呼吸道感染的关联性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平衡饮食概述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呼吸道感染与饮食的关系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平衡饮食在呼吸道感染中的应用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实际案例与数据分析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探讨平衡饮食对呼吸道感染的影响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通过研究和分析，揭示平衡饮食在预防和治疗呼吸道感染中的作用。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应对呼吸道感染的挑战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呼吸道感染是一种常见的疾病，对患者的生活质量和健康造成严重影响。通过了解平衡饮食的作用，可以为预防和治疗呼吸道感染提供新的思路和方法。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呼吸道感染是一种由病毒或细菌引起的常见疾病，包括感冒、喉炎、支气管炎等。它在各个年龄段的人群中都有发生，且易于传播。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呼吸道感染的普遍性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呼吸道感染可以导致发热、咳嗽、呼吸困难等症状，严重影响患者的生活质量和身体健康。在一些情况下，呼吸道感染还可能引发严重的并发症，如肺炎、心肌炎等，甚至危及生命。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对健康的严重影响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平衡饮食概述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8042" b="18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平衡饮食是指通过合理搭配各种食物，确保摄入足够的能量和营养素，以满足人体正常生理功能和代谢活动的需要。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平衡饮食定义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平衡饮食具有多样性、适量性、均衡性和个体化等特点。它要求食物种类多样，摄入适量，保持营养素的均衡，并根据个人的年龄、性别、身体状况和活动水平进行调整。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平衡饮食特点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平衡饮食的定义与特点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2" r="73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平衡饮食可以提供人体所需的能量和营养素，维持正常的生理功能，如细胞代谢、组织修复和免疫功能等。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维持正常生理功能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平衡饮食有助于降低患心血管疾病、糖尿病、肥胖症等慢性疾病的风险，提高身体抵抗力，预防感染和疾病。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对于儿童和青少年来说，平衡饮食对生长发育至关重要，可以提供足够的营养支持骨骼、肌肉和器官的正常发育。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平衡饮食的重要性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参与体内各种生化反应和代谢过程，维持正常生理功能。应通过多样化的食物来源获取足够的维生素和矿物质，如水果、蔬菜、全谷物和奶制品等。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提供主要的能量来源，包括淀粉、糖和纤维素等。建议摄入适量的复杂碳水化合物，如全谷物、蔬菜和水果。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是细胞的基本构成成分，参与体内各种生理活动和代谢过程。优质蛋白质来源包括鱼、禽、蛋、奶和豆类等。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提供能量，维持细胞结构和功能。建议选择健康的脂肪来源，如橄榄油、鱼油、坚果和种子等，限制饱和脂肪和反式脂肪的摄入。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平衡饮食的组成要素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呼吸道感染与饮食的关系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缺乏足够的维生素、矿物质和蛋白质等营养素，可能导致免疫系统功能下降，增加呼吸道感染的风险。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958" r="8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过多摄入高糖、高脂肪、高盐等不健康食品，可能导致身体炎症反应加剧，进而诱发呼吸道感染。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饮食不均衡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125" r="4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食用被细菌、病毒等污染的食品，可能导致直接感染呼吸道。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饮食对呼吸道感染的影响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辛辣刺激性食物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如辣椒、生姜等，可能刺激呼吸道黏膜，加重咳嗽、喉咙痛等症状。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高糖食品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如糖果、蛋糕等，可能抑制免疫系统功能，不利于感染恢复。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油腻食品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如肥肉、油炸食品等，可能增加身体炎症反应，加重病情。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呼吸道感染患者的饮食禁忌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https://d.book118.com/607011046006006034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2024-09-07T17:15:42.138</cp:lastPrinted>
  <dcterms:created xsi:type="dcterms:W3CDTF">2024-09-07T09:15:42Z</dcterms:created>
  <dcterms:modified xsi:type="dcterms:W3CDTF">2024-09-07T09:15:44Z</dcterms:modified>
</cp:coreProperties>
</file>