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50DAA83-5BD2-4D07-B21D-3553FFEACAC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6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6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6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7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7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7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8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EA8B0-63DF-406C-BCE8-DAAB4889F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30484-AAA6-41AC-A6B6-C785A5C00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B91ED-C144-4606-8B69-F9D6CD7B7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75BF3-0BF8-42D3-8E8D-BC1008B92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1E2487-331D-47AE-8DA9-5A7624D3C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575E05-57D6-455C-9992-1C9F6BD56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9B349E-0615-4DC0-9D2A-2514AE7B3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B7EB1-7543-4845-9B1A-C86A744E7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69A36-D32C-4703-80B2-FBF6685D2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4315F-B57F-4475-94D8-AB4D09B12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99470-1AF6-4683-812B-491FF37BC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88A001A-87B3-43AA-A19A-9995179D3E9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69AE852-AFCB-4D9C-80D4-8AE5613C480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11111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节能减排保护生态共建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节能减排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生态保护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共建生态环境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持续发展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节能减排的定义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节能是指通过科学管理和技术手段，减少能源消耗，提高资源利用效率的行为。节能可以帮助降低碳排放，减少能源浪费，实现可持续发展的目标。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0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减排的意义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减少污染和压力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保护环境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实现健康生活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促进清洁生产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降低气候变化影响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减少温室气体排放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改善健康状况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提高空气质量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7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38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9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0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1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2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3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4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5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6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7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9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0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1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2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5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5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生态保护的重要性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保护物种多样性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维护生物多样性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保持生态系统稳定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维护生态平衡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预防生态系统崩溃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促进生态健康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提供人类所需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生态系统服务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5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76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0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1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92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93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4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5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6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7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8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9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0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1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2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3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可持续发展的关键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降低资源消耗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节能减排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维护生态平衡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生态保护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促进可持续发展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共建生态环境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共同应对气候变化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全球合作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生态共建的重要性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4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生态共建是指通过合作共享资源，共同保护环境，实现可持续发展的理念。只有人人都参与保护生态环境，才能共同建设美丽的世界。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16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17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18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19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0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1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2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3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4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5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6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7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8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9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30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31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2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5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8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9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0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3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4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47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48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49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50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51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52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53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54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55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56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57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58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59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0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61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62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3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4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5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6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6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节能减排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节能的技术应用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采用</a:t>
            </a:r>
            <a:r>
              <a:rPr lang="en-US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LED</a:t>
            </a: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技术，有效降低能耗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节能灯具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材料选择、设计理念，减少能源消耗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节能建筑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智能控制、低功耗，提高能效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节能家电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81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82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83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84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85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6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7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8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9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0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1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2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3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4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5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96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97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8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9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0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1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2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4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5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6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7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8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9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0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1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2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3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13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414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5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6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7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8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9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0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1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2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3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4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5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6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7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8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9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3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3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减排的措施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4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使用清洁燃料、尾气处理器等技术手段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汽车尾气排放控制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采用排放标准、净化设备等措施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工业废气治理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建设污水处理厂、废弃物处理场等设施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环保设施建设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5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节能减排的政策支持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政府出台一系列措施，包括限排政策、补贴政策、环保税收等，以鼓励企业和个人减少能源消耗，保护生态环境。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5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5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5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6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69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个人责任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0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节约用水用电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减少一次性塑料使用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参与垃圾分类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72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共同努力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3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保护环境就是保护自己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共建美丽家园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减少碳排放，创造清洁空气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75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可持续发展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6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绿色生活理念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坚持低碳出行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建设和谐社会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社会责任与节能减排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7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79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企业责任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0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建设绿色工厂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推行节能减排措施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建立环保基金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2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3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4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85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86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7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8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9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0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1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3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4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5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8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9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2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03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节能减排是当今社会发展的重要课题，我们每个人都应该从自身做起，担负起保护环境、减少碳排放的责任。只有大家共同努力，才能创造一个更加清洁、美好的未来。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4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05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06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07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08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9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0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1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2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3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4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5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6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7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8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19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20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1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2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3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4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5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6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7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8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9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0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1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2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3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4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5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5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36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37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38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39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40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41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42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43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44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45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46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47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48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49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50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51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2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3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4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5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5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生态保护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6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生态系统的构成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生态系统由土地、水域和空气等各种要素组成，它们相互交织在一起，共同维持着生态平衡和稳定的环境。了解生态系统各部分之间的关联性对于保护生态环境至关重要。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56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64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565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6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7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8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9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0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1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3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4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5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6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7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8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9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0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81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82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4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5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6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7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8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9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0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1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2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生物多样性的重要性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9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维持生态系统的稳定性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生态平衡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各种物种相互依存，共同维护环境稳定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环境稳定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生物多样性对维持生态系统功能至关重要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生态系统功能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生态修复技术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恢复湿地生态系统的健康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湿地修复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采用技术手段净化水质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水域净化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通过植树补充森林资源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森林植树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2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13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14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15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16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17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8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9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0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1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2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3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4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5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7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28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29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2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3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6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7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0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1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2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3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4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6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6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6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生态保护的可持续发展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46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生态保护不仅仅是为了当下，更是为了未来。需要找到生态环境与经济社会发展的平衡点，在追求经济增长的同时，保护环境，实现生态环境的永续发展。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4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4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50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51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2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3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4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5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6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7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8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9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0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1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62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63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4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5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6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7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8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9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0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1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2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3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4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5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6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7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8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6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https://d.book118.com/607011111012006055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节能减排保护生态共建</vt:lpstr>
      <vt:lpstr>目录</vt:lpstr>
      <vt:lpstr>第1章 简介</vt:lpstr>
      <vt:lpstr> </vt:lpstr>
      <vt:lpstr>减排的意义</vt:lpstr>
      <vt:lpstr>生态保护的重要性</vt:lpstr>
      <vt:lpstr>可持续发展的关键</vt:lpstr>
      <vt:lpstr>生态共建的重要性</vt:lpstr>
      <vt:lpstr>第2章 节能减排</vt:lpstr>
      <vt:lpstr>节能的技术应用</vt:lpstr>
      <vt:lpstr>减排的措施</vt:lpstr>
      <vt:lpstr> </vt:lpstr>
      <vt:lpstr>社会责任与节能减排</vt:lpstr>
      <vt:lpstr>结尾</vt:lpstr>
      <vt:lpstr>第3章 生态保护</vt:lpstr>
      <vt:lpstr> </vt:lpstr>
      <vt:lpstr>生物多样性的重要性</vt:lpstr>
      <vt:lpstr>生态修复技术</vt:lpstr>
      <vt:lpstr>生态保护的可持续发展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2024-09-29T14:50:02.298</cp:lastPrinted>
  <dcterms:created xsi:type="dcterms:W3CDTF">2024-09-29T06:50:02Z</dcterms:created>
  <dcterms:modified xsi:type="dcterms:W3CDTF">2024-09-29T06:50:05Z</dcterms:modified>
</cp:coreProperties>
</file>