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5C14D-6C24-4E3D-979F-6CA6CAE45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F860E-A4B6-4249-A922-37C8219FB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A8A76-0A4F-48C5-884E-E87F7CFF7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96386A-8D65-4005-A32F-E270ACC04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F8834E-636B-403B-993F-EF447F996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3D761F-C6CC-41F8-86BE-A5AE2505F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02BB3E-1B4D-414B-9FBB-3C1CE9D17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6FFCFE-4D26-44E9-A986-75707B96E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91686C-5ECD-4695-85F4-7AE175425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228F3-DF8D-41EB-B255-524AA2ED7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D3E74-108F-4F37-9058-B6DCE957C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011141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裴丽君休克护理PPT\n## 1.休克的基本概念与分类\n### 1.1休克的定义与发病机制\n### 1.2休克的分类及临床表现\n### 1.3休克的发展过程与病情评估\n## 2.休克护理的概述与重要性\n### 2.1休克护理的定义与目标\n### 2.2休克护理的重要性及实施原则\n### 2.3休克护理的组织实施与团队协作\n## 3.休克患者的护理诊断与措施\n### 3.1休克患者的护理诊断要点\n### 3.2休克患者的基本护理措施\n### 3.3休克患者的并发症预防与护理\n## 4.休克患者的抢救与护理配合\n### 4.1休克患者的抢救流程与要点\n### 4.2休克患者抢救中的护理配合与注意事项\n### 4.3休克患者抢救后的病情观察与护理\n## 5.休克患者的心理护理与康复指导\n### 5.1休克患者的心理特点与心理护理\n### 5.2休克患者的康复指导与生活质量改善\n### 5.3休克患者的健康教育与健康促进\n## 6.休克护理的质量控制与持续改进\n### 6.1休克护理的质量控制标准与措施\n### 6.2休克护理的持续改进与团队协作\n### 6.3休克护理的案例分析与研究进展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裴丽君休克护理PPT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休克的基本概念与分类</a:t>
            </a:r>
            <a:endParaRPr/>
          </a:p>
        </p:txBody>
      </p:sp>
      <p:sp>
        <p:nvSpPr>
          <p:cNvPr id="12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休克的定义与发病机制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休克的定义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是一种严重的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循环衰竭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状态，导致全身组织器官灌注不足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生理功能严重受损，病情进展迅速，病死率高</a:t>
                </a:r>
                <a:endParaRPr/>
              </a:p>
            </p:txBody>
          </p:sp>
          <p:pic>
            <p:nvPicPr>
              <p:cNvPr id="2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发病机制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有效循环血容量锐减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心脏泵血功能受损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微循环障碍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低血容量性休克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：如创伤、出血、脱水等导致血容量减少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血管源性休克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：如感染、过敏、创伤等导致血管扩张和通透性增加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心源性休克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：如心肌梗死、心力衰竭等导致心脏泵血功能受损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生命体征不稳定：心率增快、血压下降、呼吸急促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皮肤黏膜苍白、发绀、湿冷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意识障碍、烦躁不安、昏迷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尿量减少、肾功能受损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休克的分类及临床表现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休克的发展过程与病情评估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发展过程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代偿期：机体通过代偿机制维持循环稳定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失代偿期：代偿机制失效，病情恶化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衰竭期：多器官功能衰竭，病死率高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病情评估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监测生命体征：心率、血压、呼吸、尿量等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评估循环状态：皮肤黏膜、末梢循环、中心静脉压等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检查实验室指标：血常规、血气分析、生化检查等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观察器官功能：心功能、肾功能、肝功能等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休克护理的概述与重要性</a:t>
            </a:r>
            <a:endParaRPr/>
          </a:p>
        </p:txBody>
      </p:sp>
      <p:sp>
        <p:nvSpPr>
          <p:cNvPr id="256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57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定义</a:t>
                </a:r>
                <a:endParaRPr/>
              </a:p>
            </p:txBody>
          </p:sp>
          <p:sp>
            <p:nvSpPr>
              <p:cNvPr id="2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对休克患者实施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综合性护理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，以提高患者生存率和生活质量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护理措施包括病情监测、治疗干预、心理护理等</a:t>
                </a:r>
                <a:endParaRPr/>
              </a:p>
            </p:txBody>
          </p:sp>
          <p:sp>
            <p:nvSpPr>
              <p:cNvPr id="2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</a:t>
                </a:r>
                <a:endParaRPr/>
              </a:p>
            </p:txBody>
          </p:sp>
          <p:sp>
            <p:nvSpPr>
              <p:cNvPr id="2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维持患者生命体征稳定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促进患者组织灌注恢复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预防并发症发生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提高患者生活质量</a:t>
                </a:r>
                <a:endParaRPr/>
              </a:p>
            </p:txBody>
          </p:sp>
          <p:sp>
            <p:nvSpPr>
              <p:cNvPr id="2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休克护理的定义与目标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休克护理的重要性及实施原则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休克患者病情危重，护理工作对患者康复至关重要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良好的护理措施能够降低病死率，提高患者生活质量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及时发现病情变化，调整治疗方案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全面评估患者病情，实施个性化护理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积极防治并发症，提高抢救成功率</a:t>
                </a:r>
                <a:endParaRPr/>
              </a:p>
            </p:txBody>
          </p:sp>
          <p:pic>
            <p:nvPicPr>
              <p:cNvPr id="2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组织实施</a:t>
                </a:r>
                <a:endParaRPr/>
              </a:p>
            </p:txBody>
          </p:sp>
          <p:sp>
            <p:nvSpPr>
              <p:cNvPr id="2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建立完善的护理管理体系，确保护理工作有序进行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护理人员分工明确，各司其职，密切配合</a:t>
                </a:r>
                <a:endParaRPr/>
              </a:p>
            </p:txBody>
          </p:sp>
          <p:sp>
            <p:nvSpPr>
              <p:cNvPr id="29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endParaRPr/>
              </a:p>
            </p:txBody>
          </p:sp>
          <p:sp>
            <p:nvSpPr>
              <p:cNvPr id="3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跨学科团队协作，共同制定治疗方案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护理人员与医生、营养师、康复师等密切合作，全面关注患者需求</a:t>
                </a:r>
                <a:endParaRPr/>
              </a:p>
            </p:txBody>
          </p:sp>
          <p:sp>
            <p:nvSpPr>
              <p:cNvPr id="30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休克护理的组织实施与团队协作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休克患者的护理诊断与措施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休克患者的护理诊断要点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护理诊断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有效循环血容量不足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组织灌注不足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潜在并发症：多器官功能衰竭、感染、出血等</a:t>
            </a:r>
            <a:endParaRPr/>
          </a:p>
        </p:txBody>
      </p:sp>
      <p:cxnSp>
        <p:nvCxnSpPr>
          <p:cNvPr id="14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1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2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3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保持环境安静、舒适，避免不良刺激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卧床休息，抬高床头，减轻心脏负荷</a:t>
                </a:r>
                <a:endParaRPr/>
              </a:p>
            </p:txBody>
          </p:sp>
          <p:sp>
            <p:nvSpPr>
              <p:cNvPr id="24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一般护理</a:t>
                </a:r>
                <a:endParaRPr/>
              </a:p>
            </p:txBody>
          </p:sp>
        </p:grpSp>
        <p:grpSp>
          <p:nvGrpSpPr>
            <p:cNvPr id="25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病情监测</a:t>
                </a:r>
                <a:endParaRPr/>
              </a:p>
            </p:txBody>
          </p:sp>
          <p:sp>
            <p:nvSpPr>
              <p:cNvPr id="2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密切观察生命体征、皮肤黏膜、尿量等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定期检查实验室指标，评估病情变化</a:t>
                </a:r>
                <a:endParaRPr/>
              </a:p>
            </p:txBody>
          </p:sp>
        </p:grpSp>
        <p:grpSp>
          <p:nvGrpSpPr>
            <p:cNvPr id="28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9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治疗干预</a:t>
                </a:r>
                <a:endParaRPr/>
              </a:p>
            </p:txBody>
          </p:sp>
          <p:sp>
            <p:nvSpPr>
              <p:cNvPr id="30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根据医嘱实施液体复苏、血管活性药物等治疗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积极处理原发病，如止血、抗感染等</a:t>
                </a:r>
                <a:endParaRPr/>
              </a:p>
            </p:txBody>
          </p:sp>
        </p:grpSp>
      </p:grpSp>
      <p:sp>
        <p:nvSpPr>
          <p:cNvPr id="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休克患者的基本护理措施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2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3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4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并发症预防</a:t>
                </a:r>
                <a:endParaRPr/>
              </a:p>
            </p:txBody>
          </p:sp>
          <p:sp>
            <p:nvSpPr>
              <p:cNvPr id="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保持床单位清洁，预防感染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严格无菌操作，减少医源性感染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加强皮肤护理，预防压疮</a:t>
                </a:r>
                <a:endParaRPr/>
              </a:p>
            </p:txBody>
          </p:sp>
          <p:sp>
            <p:nvSpPr>
              <p:cNvPr id="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并发症护理</a:t>
                </a:r>
                <a:endParaRPr/>
              </a:p>
            </p:txBody>
          </p:sp>
          <p:sp>
            <p:nvSpPr>
              <p:cNvPr id="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发现并发症早期迹象，及时报告医生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根据医嘱实施相应治疗和护理措施</a:t>
                </a:r>
                <a:endParaRPr/>
              </a:p>
            </p:txBody>
          </p:sp>
          <p:sp>
            <p:nvSpPr>
              <p:cNvPr id="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休克患者的并发症预防与护理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https://d.book118.com/607011141153006043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裴丽君休克护理PPT</vt:lpstr>
      <vt:lpstr>休克的基本概念与分类</vt:lpstr>
      <vt:lpstr>PowerPoint Presentation</vt:lpstr>
      <vt:lpstr>PowerPoint Presentation</vt:lpstr>
      <vt:lpstr>PowerPoint Presentation</vt:lpstr>
      <vt:lpstr>休克护理的概述与重要性</vt:lpstr>
      <vt:lpstr>PowerPoint Presentation</vt:lpstr>
      <vt:lpstr>PowerPoint Presentation</vt:lpstr>
      <vt:lpstr>PowerPoint Presentation</vt:lpstr>
      <vt:lpstr>休克患者的护理诊断与措施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2024-09-17T21:21:40.548</cp:lastPrinted>
  <dcterms:created xsi:type="dcterms:W3CDTF">2024-09-17T13:21:40Z</dcterms:created>
  <dcterms:modified xsi:type="dcterms:W3CDTF">2024-09-17T13:21:42Z</dcterms:modified>
</cp:coreProperties>
</file>