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6DB44-019B-4AF4-8D99-C3D2244D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57632-9EE4-478C-BF85-048EFEAD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43C6-ADD8-436A-9FD2-1763DA64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73F97-A246-4927-BF19-D67E6A68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6C178-D89E-49B9-9BFB-09263F68B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68F28-BB42-4346-9874-D0F6A5F7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3A5EF-275B-44CE-8C53-E054FFC7A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F4A57-5A98-4234-9B70-76910024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05391-710A-470A-9985-2B7561D3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4A597-21D8-4EA8-BE04-C9D4F57F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00B7-2C15-4397-9CDD-82E28B5B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1165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传统查房模式分析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创新型查房模式探索与实践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案例分析：成功实施创新型查房模式经验分享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护理人员能力提升与查房质量关系研究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总结与展望：构建高效、优质、人性化护理查房体系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查房是医疗护理工作中的重要环节，指医护人员对住院患者进行定期或不定期的巡视、观察和评估，以了解患者病情变化、治疗效果及护理措施执行情况。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通过查房，医护人员可以及时发现并解决患者存在的问题，调整治疗方案和护理措施，提高医疗护理质量，促进患者康复。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通过查房，护士可以全面了解患者的病情、心理、社会支持等方面的情况，为制定个性化的护理计划提供依据。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查房有助于护士及时了解各项护理措施的执行情况，确保护理措施的有效实施。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监测护理措施执行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查房过程中，护士可以发现患者存在的各种问题，及时采取相应措施予以解决，保障患者的安全与健康。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发现并解决问题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查房为医护人员与患者及其家属提供了沟通交流的机会，有助于增进彼此了解，提高患者满意度。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促进医护患沟通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查房在护理工作中的作用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根据查房的目的和内容，可分为晨间查房、夜间查房、临时查房等。不同类型的查房各有侧重，但均应关注患者的整体状况。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周期安排应根据患者的病情、治疗需要及医院的相关规定进行合理安排。一般情况下，晨间查房每日进行，夜间查房和临时查房则根据需要进行安排。对于病情不稳定或需要密切观察的患者，应增加查房的频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查房类型与周期安排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传统查房模式分析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传统查房流程介绍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护士准备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护士提前了解患者的基本信息和病情，准备好所需的护理用品和设备。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进入病房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护士按照规定的查房时间，进入患者的病房。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护士通过观察患者的面色、呼吸、心率等生命体征，了解患者的病情和状况。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沟通交流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护士与患者或家属进行沟通交流，了解患者的需求和意见，解答患者或家属的疑问。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根据患者的病情和需要，护士进行相应的护理操作，如更换敷料、测量血压等。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护士将查房情况记录在护理记录单上，并向医生或上级护士报告。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333" b="5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传统查房模式需要护士花费大量时间在病房之间穿梭，导致效率低下。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传统查房模式中，护士与患者或家属的沟通交流容易受到时间和环境等因素的限制，导致沟通不畅。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由于护士在查房时需要同时关注多个患者，容易出现信息记录不准确或遗漏的情况。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传统查房模式往往采用统一的护理方案，缺乏对患者的个性化关注和护理。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通过引入信息化技术，如电子病历系统、移动护理工作站等，提高查房的效率和准确性。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引入信息化技术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加强沟通交流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实施个性化护理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完善查房制度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通过增加与患者或家属的沟通交流时间，提高沟通的深度和广度，促进护患关系的和谐发展。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根据患者的具体情况和需求，制定个性化的护理方案，提高护理的针对性和有效性。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通过完善查房制度，明确查房的目的、内容、时间和要求等，提高查房的规范性和科学性。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创新型查房模式探索与实践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在查房过程中，始终将患者放在核心位置，关注患者的需求和感受。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强调患者主体地位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针对不同患者的病情和需求，制定个性化的护理计划，并在查房中进行调整和优化。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通过查房，向患者及其家属提供疾病知识、护理技巧等方面的教育，提高患者的自我护理能力。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以患者为中心查房模式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跨学科团队协作查房模式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多学科团队参与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查房过程中，除护理人员外，医生、药师、营养师等多学科团队成员共同参与，为患者提供全面的诊疗和护理服务。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通过查房，促进不同学科团队成员之间的沟通和协作，共同解决患者面临的问题。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提升团队整体效能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多学科团队协作查房模式有助于提高医疗团队的整体效能，为患者提供更加优质、高效的诊疗和护理服务。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https://d.book118.com/607011165031006040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2024-09-12T11:12:29.294</cp:lastPrinted>
  <dcterms:created xsi:type="dcterms:W3CDTF">2024-09-12T03:12:29Z</dcterms:created>
  <dcterms:modified xsi:type="dcterms:W3CDTF">2024-09-12T03:12:31Z</dcterms:modified>
</cp:coreProperties>
</file>