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7BDEE3-4AA8-4173-9B8E-BAEC5D645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D82A2-3611-4BEF-8E00-FABEC0A82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26C66A-C069-410E-A5F2-D04716892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67422B-3D50-4E53-B189-D31035101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FD4DA6-DDA1-4E59-BFD0-4AEE6155B1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F1DBF4-1D66-485B-9EBA-9F885FE836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99DA9F-A608-48D6-A57D-B73E8B3A86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07850-AAFB-4E8C-9DC1-03D9E3EC0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EC394B-F1BE-4B0D-BB40-8F87628AF5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022B4-77E0-4B95-B28C-6C06F9BA6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8375A-1101-485F-8117-E1BF8048B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12134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自闭症治疗新方向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自闭症概述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自闭症治疗新方向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社会支持与政策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未来展望与研究方向</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自闭症概述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96" r="3009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920" r="229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自闭症是一种神经发育障碍，主要表现为社交沟通障碍、重复性行为和兴趣狭窄。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自闭症患者通常在语言、非语言沟通、社交互动、游戏和想象力方面存在困难，同时可能伴有智力、情绪和行为问题。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自闭症的病因尚未完全明确，但遗传和环境因素都被认为是重要影响因素。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自闭症的病理机制涉及多个脑区的神经网络异常，包括额叶、颞叶和边缘系统等。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自闭症的诊断主要依据临床观察和评估，通过了解患者的社交、语言和行为表现来进行判断。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评估自闭症患者的程度和特点对于制定治疗方案至关重要，评估内容包括认知、语言、情绪、行为等方面。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传统治疗方法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行为疗法是自闭症的传统治疗方法之一，通过奖励和惩罚机制来调整患者的行为。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行为疗法基于行为主义理论，通过强化和消退技术来改变患者的行为习惯。例如，对于自闭症患者的某些不良行为，可以通过惩罚来减少这些行为的发生；而对于良好行为，则可以通过奖励来增加其发生的频率。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药物治疗是自闭症的传统治疗方法之一，主要针对患者的情绪和行为问题。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药物治疗通常用于缓解自闭症患者的情绪波动、焦虑、抑郁等问题。一些抗精神病药物和抗抑郁药物被广泛应用于自闭症患者的药物治疗中。然而，药物治疗并非针对自闭症的核心症状进行治疗，只能缓解部分相关问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375" r="20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特殊教育是针对自闭症患者进行的教育训练，旨在提高患者的社交技能、语言能力和认知水平。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特殊教育通常采用个别化教育计划，针对患者的具体情况制定个性化的教育方案。通过专门设计的课程和活动，特殊教育旨在帮助自闭症患者发展社交技能、语言沟通能力、自我照顾能力等，提高其生活自理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自闭症治疗新方向</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https://d.book118.com/607012134001006030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2024-09-01T09:25:10.770</cp:lastPrinted>
  <dcterms:created xsi:type="dcterms:W3CDTF">2024-09-01T01:25:10Z</dcterms:created>
  <dcterms:modified xsi:type="dcterms:W3CDTF">2024-09-01T01:25:12Z</dcterms:modified>
</cp:coreProperties>
</file>