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6FA2F-670C-4CAC-82C7-7DB5D89EB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9361F-3B6B-4530-80E1-79354E0D7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B1985-3461-4F04-8871-11B316252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38651-DD4C-4CFD-B330-829A50F42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321D5C-E5A5-4763-A59B-1FEDB62EE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9503D6-FFCB-4BE5-8D82-B92743A16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2487A4-F4FB-4096-AF2A-427B2BD83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51161-3563-4796-B1CB-5B00E2877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ACF06-3C5E-437E-9A4D-730653C54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CD3C7-4D1B-49A3-B196-153E1B274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9BE7C-FFBC-4AB4-A13F-F6B103CD8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1320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企业规章制度的培训与教育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规章制度培训与教育计划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规章制度培训与教育实施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规章制度培训与教育效果评估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规章制度培训与教育持续改进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提高员工意识和遵守规章制度的自觉性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通过培训和教育，使员工充分认识到规章制度的重要性，增强遵守规章制度的自觉性，减少违规行为的发生。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3792" b="13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促进企业管理的规范化和制度化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规章制度是企业管理的基石，通过培训和教育，可以推动企业管理向规范化和制度化方向发展，提高企业的管理水平和效率。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塑造企业文化和品牌形象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规章制度体现了企业的价值观和经营理念，通过培训和教育，可以塑造积极健康的企业文化和品牌形象，提高企业的社会声誉和竞争力。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提高员工素质和工作效率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通过培训和教育，员工可以掌握更多的知识和技能，提高工作能力和素质，从而提高工作效率和绩效。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降低企业经营风险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规章制度是企业经营的重要保障，通过培训和教育，可以降低员工违规行为带来的经营风险，保障企业的正常运营和发展。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推动企业持续改进和创新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随着市场环境和企业发展的变化，规章制度需要不断改进和完善。通过培训和教育，可以激发员工的创新意识和改进动力，推动企业持续改进和创新发展。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促进团队协作和沟通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规章制度涉及到企业各个部门和岗位之间的协作和沟通，通过培训和教育，可以促进员工之间的交流和合作，增强团队协作精神和凝聚力。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企业规章制度是企业内部制定的、用于规范员工行为和保障企业正常运转的一系列规则、标准和程序。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确保企业内部管理有序、运作高效，维护企业利益和员工权益，提升企业形象和竞争力。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保密安全类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规章制度的分类与内容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包括考勤、奖惩、人事任免等规定，确保行政管理有章可循。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涉及生产计划、工艺流程、设备管理等，保障生产活动顺利进行。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规范企业财务活动，如预算编制、成本控制、报销流程等。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保护企业商业秘密和信息安全，如保密协议、网络安全规定等。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诚实守信、爱岗敬业、团结协作、积极进取。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员工行为基本准则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遵守企业规章制度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违规行为的处理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员工应严格遵守企业各项规章制度，维护企业利益和形象。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对于违反规章制度的员工，企业将依法依规进行处理，包括警告、记过、降职、解除劳动合同等。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规章制度与员工行为准则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规章制度培训与教育计划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促进企业管理水平的提升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通过规章制度的培训和教育，提高企业管理者和员工的管理水平，推动企业管理的规范化、科学化和高效化。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提高员工对企业规章制度的认知和理解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通过培训和教育，使员工全面了解企业的各项规章制度，包括人事、财务、行政、安全等方面的规定。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培养员工遵守规章制度的自觉性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强化员工的纪律意识，使员工自觉遵守企业的各项规章制度，形成良好的工作习惯和行为规范。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深入讲解企业的财务管理制度，包括预算、核算、报销、审计等方面的规定。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企业规章制度概述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介绍企业规章制度的含义、作用、体系结构等基本概念。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人事管理制度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详细解读企业的人事管理制度，包括招聘、录用、培训、考核、晋升、离职等方面的规定。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行政管理制度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系统阐述企业的行政管理制度，包括文件管理、会议管理、办公用品管理等方面的规定。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重点强调企业的安全管理制度，包括消防安全、生产安全、保密安全等方面的规定。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https://d.book118.com/607013201152006031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2024-09-04T08:00:01.638</cp:lastPrinted>
  <dcterms:created xsi:type="dcterms:W3CDTF">2024-09-04T00:00:01Z</dcterms:created>
  <dcterms:modified xsi:type="dcterms:W3CDTF">2024-09-04T00:00:03Z</dcterms:modified>
</cp:coreProperties>
</file>