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F99BD4-B0B1-41F2-8508-D446FACC8D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45662C-69C3-4FFC-ABE4-D8E344D5C7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E403FC-13A7-440B-A25A-F80ED88669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FA219E-A3ED-43A6-B196-178B294F16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C59C021-C505-4ACE-AB99-14664532F1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7134177-2FAB-41B6-ABF0-204D0FC506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C98D0CB-DD9C-47C6-9FCE-DB1648C577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8814DD-9E5B-46A8-914E-DC3DC83787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DD1A89-DE95-4019-8C8B-75E6A23753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F0028A-80B4-4581-AF78-69BA7FD02B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E70B9D-CC95-44B0-BB4D-586C23A8DF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5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7014101033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糖水整枣罐头加工技术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日期: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糖水整枣罐头加工技术概述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糖水整枣罐头加工技术流程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糖水整枣罐头加工技术要点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糖水整枣罐头加工设备与工器具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糖水整枣罐头质量控制与安全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糖水整枣罐头加工技术应用与发展趋势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糖水整枣罐头加工技术概述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t="27794" b="2779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糖水整枣罐头是一种以新鲜或干燥的整颗红枣为主要原料，经过挑选、清洗、装罐、加糖液、密封、杀菌等工艺流程制作的水果罐头产品。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糖水整枣罐头具有口感鲜美、营养丰富、方便携带和储存等特点，成为广大消费者喜爱的食品之一。</a:t>
            </a:r>
            <a:endParaRPr lang="en-US" sz="1100"/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糖水整枣罐头的定义与特点</a:t>
              </a:r>
            </a:p>
          </p:txBody>
        </p:sp>
      </p:grpSp>
      <p:sp>
        <p:nvSpPr>
          <p:cNvPr id="30" name="AutoShape 30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13298" r="1329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1287" r="1128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5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7" name="Freeform 7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糖水整枣罐头起源于中国，已有几十年的生产历史，逐渐成为一种传统特色产品。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起源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随着生产技术的不断改进和设备更新，糖水整枣罐头的产量和质量也在不断提高，并逐渐向规模化、标准化方向发展。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糖水整枣罐头的历史与发展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红枣含有丰富的蛋白质、脂肪、碳水化合物、纤维素、维生素和矿物质等营养成分，具有滋补养颜、提高免疫力等功效。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红枣的营养价值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糖液中添加了适量的糖和柠檬酸等成分，能够增加食品的口感和风味，同时也有一定的营养价值。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糖液的营养价值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4"/>
          <a:srcRect l="9875" r="9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5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4" name="TextBox 14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糖水整枣罐头具有较高的营养价值，能够满足消费者对健康食品的需求，成为一种受欢迎的健康零食。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总营养价值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糖水整枣罐头的营养价值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糖水整枣罐头加工技术流程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原料选择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选择新鲜、成熟度高、无病虫害的枣果，避免使用破损、腐烂的果实。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切分或保持原形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根据产品要求，可以将枣果切分成合适的大小或保持原形。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清洗去核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将枣果清洗干净，去除果核和枣肉中的杂质。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原料选择与处理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 amt="70000"/>
          </a:blip>
          <a:srcRect l="19458" r="1945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根据产品要求，将适量的白糖和水按照一定比例混合，加热至沸腾后冷却备用。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糖水配比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将切分或原形的枣果放入糖水中，确保每颗枣果都充分浸泡。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糖水添加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糖水制备与调配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装罐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将浸泡好的整枣按照一定顺序装入干净的罐头瓶中，注意不要过满。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密封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用密封盖或封罐机将罐头瓶密封，确保密封严实。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3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整枣装罐与密封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将密封好的罐头瓶放入高压蒸汽杀菌锅中，按照规定的杀菌时间和温度进行加热杀菌。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加热杀菌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3"/>
          <a:srcRect l="16542" r="165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冷却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5" name="Freeform 15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8" name="TextBox 18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检验与包装</a:t>
            </a:r>
          </a:p>
        </p:txBody>
      </p:sp>
      <p:cxnSp>
        <p:nvCxnSpPr>
          <p:cNvPr id="19" name="Connector 19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Freeform 21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2" name="Picture 22"/>
          <p:cNvPicPr>
            <a:picLocks noChangeAspect="1"/>
          </p:cNvPicPr>
          <p:nvPr/>
        </p:nvPicPr>
        <p:blipFill>
          <a:blip r:embed="rId5"/>
          <a:srcRect t="16792" b="16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3" name="TextBox 23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将杀菌后的罐头瓶从杀菌锅中取出，自然冷却至室温。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对冷却后的罐头进行检验，合格后进行包装。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加热杀菌与冷却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糖水整枣罐头加工技术要点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>
            <a:alphaModFix/>
          </a:blip>
          <a:srcRect t="5556" b="5556"/>
          <a:stretch>
            <a:fillRect/>
          </a:stretch>
        </p:blipFill>
        <p:spPr>
          <a:xfrm>
            <a:off x="740688" y="1168478"/>
            <a:ext cx="3679824" cy="4906432"/>
          </a:xfrm>
          <a:prstGeom prst="parallelogram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原料选择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选择新鲜、成熟度高、无病虫害、无机械损伤的枣果。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原料处理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将枣果清洗干净，去除果核，用流动水冲洗，沥干水分。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原料选择与处理要点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9" name="Freeform 9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2" name="Freeform 12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5" name="Freeform 15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20" name="Freeform 20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糖水制备与调配要点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糖水制备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按照一定比例将水和白糖混合，加热溶解，过滤后冷却备用。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糖水调配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2" name="TextBox 52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根据产品要求，调整糖水浓度和酸度，加入适量的柠檬酸或其他添加剂。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https://d.book118.com/607014101033006026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2024-08-31T03:58:16.044</cp:lastPrinted>
  <dcterms:created xsi:type="dcterms:W3CDTF">2024-08-30T19:58:16Z</dcterms:created>
  <dcterms:modified xsi:type="dcterms:W3CDTF">2024-08-30T19:58:18Z</dcterms:modified>
</cp:coreProperties>
</file>