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F0159-7427-4069-9BF9-A81E60ED0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CB70C-623B-4EAD-89E5-40DCA63DE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22DF5-B302-4A00-9EB0-52B2E376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165B6-AB63-4D25-8DD2-A88DEDA2B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21208-71FC-449B-B5E9-B74E8F11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02F2F-6225-4CDD-ADDD-7AB02EBA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D2ED97-FD6F-4168-9B8B-F44B817BD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62732-8AE3-4E80-8947-F5979A18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4E8AF-2D36-477E-8594-E28D26706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94E1B-77A6-486A-913C-FF0BCA43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04F54-4A75-42F6-B407-F8C6C5231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16020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个案查房PPT课件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身高：170cm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体重：75kg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语言：汉语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文化程度：初中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家庭住址：北京市朝阳区某街道某号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31667" b="31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间断性上腹部疼痛5年，加重1个月。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5年前无明显诱因出现上腹部疼痛，呈间断性隐痛，无放射痛，与饮食无明显关系，未行诊治。1个月前，患者上腹部疼痛加重，呈持续性隐痛，时有烧心、反酸，无恶心、呕吐，无呕血、黑便，无腹泻、便秘。就诊于我院门诊，行胃镜检查示“慢性萎缩性胃炎”，幽门螺杆菌阳性。为求进一步诊治，门诊以“慢性萎缩性胃炎”收入我科。病程中，患者精神、睡眠可，饮食、二便正常，体重无明显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主诉与现病史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患者否认肝炎、结核等传染病史，否认高血压、糖尿病等慢性病史，否认外伤及手术史。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患者父母均已去世，死因不明。有一兄一妹，均身体健康。家族中无类似疾病患者。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既往史与家族史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根据患者的病史、症状和体征，结合实验室检查结果，对疾病进行初步判断。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初步诊断是整个病例分析的基础，需要全面收集患者的病史，了解其症状和体征，结合实验室检查结果，对可能的疾病进行初步判断。这一步需要医生具备扎实的医学知识和丰富的临床经验。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https://d.book118.com/607016020002006031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2024-09-02T22:12:21.660</cp:lastPrinted>
  <dcterms:created xsi:type="dcterms:W3CDTF">2024-09-02T14:12:21Z</dcterms:created>
  <dcterms:modified xsi:type="dcterms:W3CDTF">2024-09-02T14:12:23Z</dcterms:modified>
</cp:coreProperties>
</file>