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FEBFA-A4C3-4C6E-A5F2-EF9B0BF1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D38F9-832C-4248-927D-92596672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C60A7-AC88-4B0C-A024-9B4B2948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C8415-CFFA-4A24-9737-1B51A2C5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D0DB4-443C-4C02-B72B-D5775E30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F356C-B10F-4071-A355-28F6C66B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B8633-3231-4264-B528-367F9BC1B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B3B53-9FE7-484D-B868-7D048629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411FA-592C-4D19-B974-14E56250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6F826-18EC-4A80-90F5-96F57D22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8CE7E-9F95-4EFA-9842-CD06B62B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2300006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智能材料与可穿戴设备研究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阐释智能材料的基本概念及应用领域。
 分析可穿戴设备的基本功能及技术。
 归纳智能材料在可穿戴设备中的应用方向。
 介绍智能材料在可穿戴医疗、娱乐等领域的最新进展。
 解析智能材料在可穿戴设备中的关键问题及挑战。
 评价智能材料在可穿戴设备领域的应用前景。
 论述智能材料与可穿戴设备领域的发展趋势。
 展望智能材料与可穿戴设备领域的研究方向。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阐释智能材料的基本概念及应用领域。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智能材料与可穿戴设备研究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阐释智能材料的基本概念及应用领域。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智能材料的基本概念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1.智能材料是指能够根据环境的变化而改变自身性质或功能的材料。智能材料具有响应性、可逆性和可重复性等特点。</a:t>
            </a:r>
          </a:p>
          <a:p>
            <a:r>
              <a:t>2.智能材料的种类繁多，按其响应方式可分为物理智能材料、化学智能材料、生物智能材料等；按其作用方式可分为刺激响应型智能材料、记忆型智能材料、自修复型智能材料等。</a:t>
            </a:r>
          </a:p>
          <a:p>
            <a:r>
              <a:t>3.智能材料的应用非常广泛，如在航空航天、医疗器械、电子产品、建筑材料等领域都有广泛应用前景。例如，记忆型合金可用于制造变形记忆合金执行器，应用于航空航天和医疗器械等领域;压điện材料可用于制造声表面波器件和传感器，应用于电子产品和医疗器械等领域;自修复材料可用于制造自修复涂层和复合材料，应用于航空航天和建筑材料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阐释智能材料的基本概念及应用领域。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智能材料的应用领域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空航天领域：智能材料可用于制造变形记忆合金执行器、压điện传感器、自修复涂层等。变形记忆合金执行器具有高推力和快速响应的特点，可用于制造飞机的襟翼、尾翼、起落架等部件。压điện传感器可用于制造飞机的飞行控制系统、导航系统等。自修复涂层可用于保护飞机的表面免受腐蚀和磨损。</a:t>
            </a:r>
          </a:p>
          <a:p>
            <a:r>
              <a:t>2.医疗器械领域：智能材料可用于制造人工关节、心血管支架、骨科植入物等。人工关节具有良好的生物相容性和耐磨性，可用于替代受损的关节。心血管支架可用于治疗冠状动脉粥样硬化。骨科植入物可用于治疗骨折、脱臼等骨科疾病。</a:t>
            </a:r>
          </a:p>
          <a:p>
            <a:r>
              <a:t>3.电子产品领域：智能材料可用于制造电子纸、柔性显示屏、智能传感器等。电子纸具有低功耗、高对比度、广视角等特点，可用于制造电子书、电子报纸等产品。柔性显示屏具有可弯曲、可折叠的特点，可用于制造智能手机、智能手表等产品。智能传感器可用于检测温度、湿度、压力等环境参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分析可穿戴设备的基本功能及技术。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智能材料与可穿戴设备研究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分析可穿戴设备的基本功能及技术。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可穿戴设备的基本功能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1.健康监测：可穿戴设备可以监测用户的健康状况，包括心率、血压、呼吸频率、睡眠质量等，以帮助用户了解自己的身体状况。</a:t>
            </a:r>
          </a:p>
          <a:p>
            <a:r>
              <a:t>2.运动跟踪：可穿戴设备可以跟踪用户的运动数据，包括步数、卡路里消耗、运动距离等，以帮助用户了解自己的运动量和运动效果。</a:t>
            </a:r>
          </a:p>
          <a:p>
            <a:r>
              <a:t>3.智能通知：可穿戴设备可以通过蓝牙与智能手机连接，接收和显示智能手机的来电、短信、电子邮件、应用通知等，方便用户及时了解重要信息。</a:t>
            </a:r>
          </a:p>
          <a:p>
            <a:r>
              <a:t>4.音乐控制：可穿戴设备可以控制智能手机的音乐播放，包括播放、暂停、上一曲、下一曲、音量调节等，方便用户在运动或其他活动中控制音乐。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可穿戴设备的关键技术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1.传感器技术：可穿戴设备需要配备各种传感器来收集数据，包括加速度传感器、陀螺仪、心率传感器、血压传感器、呼吸传感器等，以实现各种功能。</a:t>
            </a:r>
          </a:p>
          <a:p>
            <a:r>
              <a:t>2.数据传输技术：可穿戴设备需要将收集到的数据传输到智能手机或其他终端设备，以进行处理和分析，常用的数据传输技术包括蓝牙、Wi-Fi、NFC等。</a:t>
            </a:r>
          </a:p>
          <a:p>
            <a:r>
              <a:t>3.算法技术：可穿戴设备需要使用算法来处理和分析收集到的数据，以提取有用的信息，常用的算法包括机器学习算法、深度学习算法等。</a:t>
            </a:r>
          </a:p>
          <a:p>
            <a:r>
              <a:t>4.软件技术：可穿戴设备需要运行相应的软件来实现各种功能，包括操作系统、应用软件等，以提供用户友好的界面和丰富的功能。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归纳智能材料在可穿戴设备中的应用方向。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智能材料与可穿戴设备研究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归纳智能材料在可穿戴设备中的应用方向。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电子皮肤，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1.电子皮肤是一种能够模拟人类皮肤感知和响应环境刺激的智能材料，它具有柔韧性、可拉伸性、自愈性等特点，可以贴合在人体表面，实时监测人体生理参数、环境温度、压力变化等信息。</a:t>
            </a:r>
          </a:p>
          <a:p>
            <a:r>
              <a:t>2.电子皮肤在可穿戴设备中具有广阔的应用前景，它可以被用于开发智能手表、健康监测设备、运动追踪器等产品，实现对人体健康状况、运动状态、环境条件等信息的实时监测和反馈。</a:t>
            </a:r>
          </a:p>
          <a:p>
            <a:r>
              <a:t>3.电子皮肤还可以被用于开发新的交互方式，例如，通过触觉反馈来实现虚拟现实和增强现实体验，或者通过手势控制来操作智能设备。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柔性显示器，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1.柔性显示器是一种能够弯曲、折叠甚至拉伸的显示器，它具有轻薄、可弯曲、可折叠等特点，可以应用于可穿戴设备、曲面显示器、电子纸等领域。</a:t>
            </a:r>
          </a:p>
          <a:p>
            <a:r>
              <a:t>2.柔性显示器在可穿戴设备中具有广阔的应用前景，它可以被用于开发智能手表、智能手环、智能眼镜等产品，实现更舒适、更自然的佩戴体验，同时也可以提供更大的显示面积。</a:t>
            </a:r>
          </a:p>
          <a:p>
            <a:r>
              <a:t>3.柔性显示器还可以被用于开发新的显示形式，例如，可折叠手机、可卷曲显示器等，为用户带来更具未来感和科技感的体验。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归纳智能材料在可穿戴设备中的应用方向。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自供电材料，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1.自供电材料是一种能够将环境中的能量转化为电能的智能材料，它具有无需外接电源、体积小、重量轻等特点，可以用于为可穿戴设备提供持续的电力供应。</a:t>
            </a:r>
          </a:p>
          <a:p>
            <a:r>
              <a:t>2.自供电材料在可穿戴设备中具有广阔的应用前景，它可以被用于开发智能手表、智能手环、智能眼镜等产品，实现更长的续航时间，避免频繁充电的烦恼。</a:t>
            </a:r>
          </a:p>
          <a:p>
            <a:r>
              <a:t>3.自供电材料还可以被用于开发新的能源解决方案，例如，太阳能电池、热电材料等，为可穿戴设备提供更加绿色、环保的电力供应。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生物传感材料，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1.生物传感材料是一种能够将生物信号转化为电信号的智能材料，它具有灵敏度高、特异性强、稳定性好等特点，可以用于检测人体生理参数、环境污染物、病原体等信息。</a:t>
            </a:r>
          </a:p>
          <a:p>
            <a:r>
              <a:t>2.生物传感材料在可穿戴设备中具有广阔的应用前景，它可以被用于开发智能手表、智能手环、智能眼镜等产品，实现对人体健康状况、环境污染状况、疾病诊断等信息的实时监测和反馈。</a:t>
            </a:r>
          </a:p>
          <a:p>
            <a:r>
              <a:t>3.生物传感材料还可以被用于开发新的传感技术，例如，基于纳米材料的生物传感器、基于基因工程的生物传感器等，为可穿戴设备提供更加灵敏、准确、多功能的传感能力。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归纳智能材料在可穿戴设备中的应用方向。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仿生材料，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1.仿生材料是一种模仿生物体结构和功能而制成的智能材料，它具有仿生性强、兼容性好、可降解性等特点，可以应用于可穿戴设备、医疗器械、航空航天等领域。</a:t>
            </a:r>
          </a:p>
          <a:p>
            <a:r>
              <a:t>2.仿生材料在可穿戴设备中具有广阔的应用前景，它可以被用于开发智能手表、智能手环、智能眼镜等产品，实现更舒适、更自然的佩戴体验，同时也可以提供更好的性能和功能。</a:t>
            </a:r>
          </a:p>
          <a:p>
            <a:r>
              <a:t>3.仿生材料还可以被用于开发新的医疗器械，例如，仿生心脏瓣膜、仿生血管stent等，为患者提供更加安全、有效的治疗方案。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智能纺织材料，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1.智能纺织材料是一种具有传感、actuating、能源转换等功能的智能材料，它具有柔软性、透气性、可穿戴性等特点，可以应用于可穿戴设备、医疗器械、汽车内饰等领域。</a:t>
            </a:r>
          </a:p>
          <a:p>
            <a:r>
              <a:t>2.智能纺织材料在可穿戴设备中具有广阔的应用前景，它可以被用于开发智能手表、智能手环、智能眼镜等产品，实现更舒适、更自然的佩戴体验，同时也可以提供更好的性能和功能。</a:t>
            </a:r>
          </a:p>
          <a:p>
            <a:r>
              <a:t>3.智能纺织材料还可以被用于开发新的医疗器械，例如，智能绷带、智能纱布等，为患者提供更加舒适、有效的治疗方案。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介绍智能材料在可穿戴医疗、娱乐等领域的最新进展。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智能材料与可穿戴设备研究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介绍智能材料在可穿戴医疗、娱乐等领域的最新进展。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智能纺织品与医疗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1.智能纺织品具有实时监测人体生理信号、提供数据分析、实现个性化医疗等优势。可用于监测心率、呼吸、血压、血糖等生理数据，以便及时发现健康问题。</a:t>
            </a:r>
          </a:p>
          <a:p>
            <a:r>
              <a:t>2.智能纺织品可用于辅助治疗，例如，通过释放药物或电刺激来缓解疼痛或治疗疾病。还可用于运动康复，通过提供实时反馈和支持来帮助患者恢复健康。</a:t>
            </a:r>
          </a:p>
          <a:p>
            <a:r>
              <a:t>3.智能纺织品可用于慢性病管理，如糖尿病、高血压等，通过监测患者的身体状况和数据分析，帮助医生及时调整治疗方案，实现更好的预后。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智能纺织品与运动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1.智能纺织品可用于监测运动数据，如步数、距离、速度、卡路里消耗等，帮助人们跟踪和评估运动效果。</a:t>
            </a:r>
          </a:p>
          <a:p>
            <a:r>
              <a:t>2.智能纺织品可提供实时反馈，如提醒用户调整运动强度、避免运动过量或过少。还可以提供个性化的运动建议，帮助用户优化运动计划。</a:t>
            </a:r>
          </a:p>
          <a:p>
            <a:r>
              <a:t>3.智能纺织品可用于运动康复，如监测患者的运动表现和康复进展，帮助医生和理疗师制定个性化的康复计划，提高康复效果。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解析智能材料在可穿戴设备中的关键问题及挑战。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智能材料与可穿戴设备研究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https://d.book118.com/607023000062006050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阐释智能材料的基本概念及应用领域。</vt:lpstr>
      <vt:lpstr> 阐释智能材料的基本概念及应用领域。</vt:lpstr>
      <vt:lpstr> 阐释智能材料的基本概念及应用领域。</vt:lpstr>
      <vt:lpstr> 分析可穿戴设备的基本功能及技术。</vt:lpstr>
      <vt:lpstr> 分析可穿戴设备的基本功能及技术。</vt:lpstr>
      <vt:lpstr> 归纳智能材料在可穿戴设备中的应用方向。</vt:lpstr>
      <vt:lpstr> 归纳智能材料在可穿戴设备中的应用方向。</vt:lpstr>
      <vt:lpstr> 归纳智能材料在可穿戴设备中的应用方向。</vt:lpstr>
      <vt:lpstr> 归纳智能材料在可穿戴设备中的应用方向。</vt:lpstr>
      <vt:lpstr> 介绍智能材料在可穿戴医疗、娱乐等领域的最新进展。</vt:lpstr>
      <vt:lpstr> 介绍智能材料在可穿戴医疗、娱乐等领域的最新进展。</vt:lpstr>
      <vt:lpstr> 解析智能材料在可穿戴设备中的关键问题及挑战。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2024-09-22T22:22:08.287</cp:lastPrinted>
  <dcterms:created xsi:type="dcterms:W3CDTF">2024-09-22T14:22:08Z</dcterms:created>
  <dcterms:modified xsi:type="dcterms:W3CDTF">2024-09-22T14:22:10Z</dcterms:modified>
</cp:coreProperties>
</file>