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A89C70-0A52-41F3-9DFF-10BB11AAC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D3F75-985C-4376-8094-AC3CC0736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9AF2FA-DD38-4A4F-9839-EFF1F540F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415943-88D7-4AFB-AA0F-B16956668A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CC93C7-8C8A-44FA-9B3E-03E7BB4190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288641-72E3-4BA0-9761-C474A3D1BF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40EFFE-0DD7-46C0-9CDD-C57ED14B75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E879F3-E0E9-4281-8266-A42A75314C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94B32B-31AE-440A-B37A-FFC59127FD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D42B5F-9F7A-454C-8779-5D4041C9B0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B321B8-11EB-4783-868F-1AC772C86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25002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国际贸易行业市场前景分析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国际贸易行业市场现状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国际贸易行业发展趋势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国际贸易行业市场机遇与挑战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国际贸易行业市场前景预测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国际贸易行业市场策略建议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792" r="12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为企业和投资者提供决策支持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本报告旨在为企业和投资者提供有关国际贸易行业的市场信息和专业分析，以支持其决策制定和投资规划。</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分析国际贸易行业市场的发展趋势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通过对历史数据和当前市场状况的研究，预测国际贸易行业的未来发展方向。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评估国际贸易行业的市场潜力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通过对市场规模、增长率、竞争格局等方面的分析，评估国际贸易行业的市场潜力和投资机会。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国际贸易市场的总体概述</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包括市场规模、增长率、主要贸易国家和地区等方面的概述。</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各类商品和服务的贸易情…</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包括工业制品、农产品、能源、服务等不同类别的商品和服务的贸易情况分析。</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国际贸易的政策和法规环境</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包括关税、非关税壁垒、贸易协定等国际贸易政策和法规对市场的影响分析。</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国际贸易市场的竞争格局</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包括主要贸易国家和地区的竞争力分析、市场份额分布、潜在进入者分析等方面的内容。</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未来发展趋势和预测</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包括对国际贸易市场未来发展方向的预测、潜在的市场机会和挑战等方面的分析。</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国际贸易行业市场现状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全球贸易总额</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近年来，全球贸易总额持续增长，显示出国际贸易市场的活力和潜力。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贸易伙伴数量</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随着全球化进程的加速，各国的贸易伙伴数量不断增加，贸易关系更加紧密。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贸易品种多样性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从工业品到农产品，从原材料到制成品，国际贸易涉及的商品种类繁多，市场规模巨大。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371" r="13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00" b="240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350" b="43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发达国家主导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发达国家在全球贸易中占据主导地位，拥有先进的生产技术和强大的品牌力量。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新兴市场崛起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新兴市场国家如中国、印度等逐渐崛起，成为国际贸易的重要力量。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区域贸易集团化发展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欧盟、北美自由贸易区等区域贸易集团的形成，促进了区域内贸易的发展。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近年来，贸易保护主义在全球范围内抬头，一些国家采取关税和非关税壁垒措施，对国际贸易造成一定冲击。</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贸易保护主义抬头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随着科技的不断进步，技术创新成为企业提升竞争力的重要手段，也推动了国际贸易的发展。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技术创新推动竞争</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000" r="16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品牌和营销战略在国际贸易竞争中的地位日益重要，企业纷纷加强品牌建设和营销推广，提高市场份额。</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品牌与营销战略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国际贸易行业发展趋势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随着全球化的深入发展，越来越多的企业开始跨国经营，推动国际贸易的增长。</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跨国公司的崛起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202" r="720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供应链全球化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国际分工与合作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188" r="1818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全球供应链的形成使得各国之间的经济联系更加紧密，国际贸易规模不断扩大。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全球化促进了国际分工的深化和各国之间的经济合作，为国际贸易提供了更广阔的空间。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各国通过降低关税壁垒，促进贸易自由化，使得更多商品和服务能够自由流通。</a:t>
            </a:r>
          </a:p>
        </p:txBody>
      </p:sp>
      <p:pic>
        <p:nvPicPr>
          <p:cNvPr id="4" name="Picture 4"/>
          <p:cNvPicPr>
            <a:picLocks noChangeAspect="1"/>
          </p:cNvPicPr>
          <p:nvPr/>
        </p:nvPicPr>
        <p:blipFill>
          <a:blip r:embed="rId2"/>
          <a:srcRect l="10750" r="10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0750" r="10750"/>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000" r="10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关税减让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减少非关税壁垒，如技术性贸易壁垒、绿色壁垒等，有助于促进贸易便利化。</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非关税壁垒的减少</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自由贸易区的建立为成员国之间的贸易提供了更加优惠的政策和便利的条件。</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自由贸易区的建立</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贸易自由化趋势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区域贸易协定的增多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各国之间签订的区域贸易协定不断增多，为区域内贸易提供了更加稳定的制度保障。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区域内供应链的整合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区域内供应链的整合有助于降低物流成本和提高效率，进一步促进区域内贸易的发展。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区域经济一体化的加强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区域经济一体化组织如欧盟、北美自由贸易区等不断发展壮大，推动了区域内贸易的增长。</a:t>
            </a:r>
          </a:p>
        </p:txBody>
      </p:sp>
      <p:pic>
        <p:nvPicPr>
          <p:cNvPr id="10" name="Picture 10"/>
          <p:cNvPicPr>
            <a:picLocks noChangeAspect="1"/>
          </p:cNvPicPr>
          <p:nvPr/>
        </p:nvPicPr>
        <p:blipFill>
          <a:blip r:embed="rId2"/>
          <a:srcRect l="18000" r="18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区域化趋势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https://d.book118.com/607025002016006035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2024-09-09T08:47:43.865</cp:lastPrinted>
  <dcterms:created xsi:type="dcterms:W3CDTF">2024-09-09T00:47:43Z</dcterms:created>
  <dcterms:modified xsi:type="dcterms:W3CDTF">2024-09-09T00:47:46Z</dcterms:modified>
</cp:coreProperties>
</file>