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8D11A-CFB2-432F-8280-6A05FC31E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FCFBC-A1DC-42C5-B733-04ECCA90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76BEA-3E57-4E75-A0B6-98C771A3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1D1A3-E454-4BD5-B6BA-C80BEC92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8106A-1961-4F7D-8660-42FA70E6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3712C-E14A-4CDB-8620-34209490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4A8C5-081D-4B73-8B1B-0FCB0D89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0BB3F-5368-4487-BB5D-BFDB78974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97B21-0826-4EA9-893F-C2F6F7EB7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02B3F-E2B6-4827-9B46-4AAA6648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3E01F-4F27-4D50-B3AE-BE44E440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864" r:id="rId2"/>
    <p:sldLayoutId id="2147488865" r:id="rId3"/>
    <p:sldLayoutId id="2147488866" r:id="rId4"/>
    <p:sldLayoutId id="2147488867" r:id="rId5"/>
    <p:sldLayoutId id="2147488868" r:id="rId6"/>
    <p:sldLayoutId id="2147488869" r:id="rId7"/>
    <p:sldLayoutId id="2147488870" r:id="rId8"/>
    <p:sldLayoutId id="2147488871" r:id="rId9"/>
    <p:sldLayoutId id="2147488872" r:id="rId10"/>
    <p:sldLayoutId id="214748887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310001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提高小学生阅读能力的有效方法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培养阅读兴趣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建立良好的阅读习惯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提高阅读理解能力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加强家庭和学校合作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关注孩子的个体差异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培养阅读兴趣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选取适合小学生的读物</a:t>
            </a:r>
            <a:endParaRPr lang="zh-CN" altLang="en-US"/>
          </a:p>
        </p:txBody>
      </p:sp>
      <p:sp>
        <p:nvSpPr>
          <p:cNvPr id="104891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2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选取符合小学生年龄和兴趣的读物，如绘本、童话、科普等。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选取具有趣味性和知识性的读物，能够吸引小学生的注意力，提高阅读兴趣。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选取符合小学生认知水平的读物，难度适中，易于理解，能够增强小学生的阅读自信心。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选取具有启发性和教育意义的读物，能够引导小学生树立正确的价值观和人生观。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创造良好的阅读环境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鼓励家长参与阅读活动，营造家庭阅读氛围。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提供丰富的阅读材料和资源，满足学生的阅读需求。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设立阅读区和阅读时间，鼓励学生自主阅读和分享。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定期开展阅读活动和竞赛，激发学生的阅读兴趣和动力。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鼓励孩子自主选择阅读材料</a:t>
            </a:r>
            <a:endParaRPr lang="zh-CN" altLang="en-US"/>
          </a:p>
        </p:txBody>
      </p:sp>
      <p:sp>
        <p:nvSpPr>
          <p:cNvPr id="1049042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拓展知识面：通过自主选择阅读材料，孩子可以接触到更多的知识，拓展自己的知识面。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激发阅读兴趣：让孩子自由选择自己喜欢的书籍，可以激发他们的阅读兴趣。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培养阅读习惯：让孩子自主选择阅读材料，可以培养他们的阅读习惯，提高阅读能力。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增强自信心：孩子通过自主选择阅读材料，可以增强自信心，提高自我认知能力。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通过互动阅读提高孩子的阅读兴趣</a:t>
            </a:r>
            <a:endParaRPr lang="zh-CN" altLang="en-US"/>
          </a:p>
        </p:txBody>
      </p:sp>
      <p:sp>
        <p:nvSpPr>
          <p:cNvPr id="104910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角色扮演：通过扮演故事中的角色，让孩子更加深入地理解故事内容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家长参与：与孩子一起阅读，引导孩子理解故事情节和人物特点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互动讨论：在阅读过程中与孩子交流，引导孩子思考和表达自己的想法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游戏化阅读：将阅读与游戏结合，让孩子在游戏中学习阅读技巧和知识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建立良好的阅读习惯</a:t>
            </a:r>
            <a:endParaRPr lang="zh-CN" altLang="en-US"/>
          </a:p>
        </p:txBody>
      </p:sp>
      <p:sp>
        <p:nvSpPr>
          <p:cNvPr id="10491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制定阅读计划</a:t>
            </a:r>
            <a:endParaRPr lang="zh-CN" altLang="en-US"/>
          </a:p>
        </p:txBody>
      </p:sp>
      <p:sp>
        <p:nvSpPr>
          <p:cNvPr id="1049206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确定每天阅读的时间和地点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选择适合小学生年龄段的书籍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定期与孩子一起讨论书中的内容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鼓励孩子在阅读中做笔记或写读后感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定时定量阅读</a:t>
            </a:r>
            <a:endParaRPr lang="zh-CN" altLang="en-US"/>
          </a:p>
        </p:txBody>
      </p:sp>
      <p:sp>
        <p:nvSpPr>
          <p:cNvPr id="104924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每天固定时间进行阅读，培养阅读习惯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长期坚持，形成良好的阅读习惯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培养阅读专注力，避免分散注意力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制定阅读计划，确保阅读量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培养正确的阅读姿势和习惯</a:t>
            </a:r>
            <a:endParaRPr lang="zh-CN" altLang="en-US"/>
          </a:p>
        </p:txBody>
      </p:sp>
      <p:sp>
        <p:nvSpPr>
          <p:cNvPr id="10493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阅读时保持正确的坐姿，眼睛与书本保持适当的距离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避免在摇晃的环境中阅读，以免影响视力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0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养成定时阅读的习惯，每天安排固定的阅读时间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学会使用不同的阅读技巧，如略读、跳读、精读等，以提高阅读效率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培养专注力和耐心</a:t>
            </a:r>
            <a:endParaRPr lang="zh-CN" altLang="en-US"/>
          </a:p>
        </p:txBody>
      </p:sp>
      <p:sp>
        <p:nvSpPr>
          <p:cNvPr id="10493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设定固定的阅读时间，让孩子形成习惯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创造安静的阅读环境，减少干扰因素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与孩子一起阅读，引导他们深入理解文本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选择适合孩子年龄和兴趣的读物，激发阅读兴趣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提高阅读理解能力</a:t>
            </a:r>
            <a:endParaRPr lang="zh-CN" altLang="en-US"/>
          </a:p>
        </p:txBody>
      </p:sp>
      <p:sp>
        <p:nvSpPr>
          <p:cNvPr id="10494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引导孩子理解文章结构</a:t>
            </a:r>
            <a:endParaRPr lang="zh-CN" altLang="en-US"/>
          </a:p>
        </p:txBody>
      </p:sp>
      <p:sp>
        <p:nvSpPr>
          <p:cNvPr id="1049506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帮助孩子分析文章结构，了解文章大意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引导孩子关注文章中的转折词和逻辑关系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鼓励孩子在阅读时进行段落划分和总结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通过思维导图等方式，让孩子直观地理解文章结构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https://d.book118.com/607031000104006030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提高小学生阅读能力的有效方法</vt:lpstr>
      <vt:lpstr>目录</vt:lpstr>
      <vt:lpstr>培养阅读兴趣</vt:lpstr>
      <vt:lpstr>选取适合小学生的读物</vt:lpstr>
      <vt:lpstr>创造良好的阅读环境</vt:lpstr>
      <vt:lpstr>鼓励孩子自主选择阅读材料</vt:lpstr>
      <vt:lpstr>通过互动阅读提高孩子的阅读兴趣</vt:lpstr>
      <vt:lpstr>建立良好的阅读习惯</vt:lpstr>
      <vt:lpstr>制定阅读计划</vt:lpstr>
      <vt:lpstr>定时定量阅读</vt:lpstr>
      <vt:lpstr>培养正确的阅读姿势和习惯</vt:lpstr>
      <vt:lpstr>培养专注力和耐心</vt:lpstr>
      <vt:lpstr>提高阅读理解能力</vt:lpstr>
      <vt:lpstr>引导孩子理解文章结构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2024-09-02T04:20:11.573</cp:lastPrinted>
  <dcterms:created xsi:type="dcterms:W3CDTF">2024-09-01T20:20:11Z</dcterms:created>
  <dcterms:modified xsi:type="dcterms:W3CDTF">2024-09-01T20:20:14Z</dcterms:modified>
</cp:coreProperties>
</file>