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464DA-437E-47F9-87BF-FC5151514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4AF0E-93EC-4649-9312-EFAB392D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1E562-A5E3-4F95-A974-56E81A8A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9B72B-AED8-479B-9EA6-8D9050A9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06232-EAF8-418C-BA0C-15224225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7469C-FD29-40A8-806F-D7288F29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1D073-7955-4622-AB34-0160FAD9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A0302-3D48-40E7-8741-FD76FF7EF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E6184-B975-4292-A24B-6709AD12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BACFB-E423-4C5B-BA3C-3DDD20D1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BCBDC-E5CF-40DD-9CF2-55B5666A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31153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典课件任务驱动型作文之开头和结尾\n## 1.任务驱动型作文的定义与特点\n### 1.1任务驱动型作文的定义\n### 1.2任务驱动型作文的特点\n### 1.3任务驱动型作文的目的\n## 2.开头在任务驱动型作文中的重要性\n### 2.1开头对于吸引读者的作用\n### 2.2开头对于明确任务的作用\n### 2.3开头对于引导论述的作用\n## 3.经典课件任务驱动型作文的开头技巧\n### 3.1运用名言警句或事例开头\n### 3.2提出问题或争议开头\n### 3.3描述场景或背景开头\n## 4.结尾在任务驱动型作文中的重要性\n### 4.1结尾对于总结观点的作用\n### 4.2结尾对于升华主题的作用\n### 4.3结尾对于引导读者的作用\n## 5.经典课件任务驱动型作文的结尾技巧\n### 5.1运用总结性语言结尾\n### 5.2提出展望或建议结尾\n### 5.3运用修辞手法结尾\n## 6.任务驱动型作文开头和结尾的综合运用\n### 6.1开头和结尾的呼应与连贯\n### 6.2开头和结尾的平衡与协调\n### 6.3开头和结尾的创新与突破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经典课件任务驱动型作文之开头和结尾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任务驱动型作文的定义与特点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强调在特定情境下完成特定任务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以任务为核心，围绕任务展开论述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注重实用性和操作性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任务驱动型作文是一种特定的写作模式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传统作文注重文学性和审美性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任务驱动型作文注重实用性和操作性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任务驱动型作文强调解决实际问题的能力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任务驱动型作文与传统作文的区别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学术论文、报告、演讲等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工作中的项目计划、总结等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日常生活中的书信、日记等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任务驱动型作文的应用场景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任务驱动型作文的定义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任务驱动型作文的特点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目的明确：针对特定任务进行论述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结构清晰：围绕任务展开论述，逻辑性强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语言简练：注重实用性和操作性，避免冗长</a:t>
                </a:r>
                <a:endParaRPr/>
              </a:p>
            </p:txBody>
          </p:sp>
          <p:sp>
            <p:nvSpPr>
              <p:cNvPr id="23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任务驱动型作文的评分标准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任务完成情况：任务是否明确、完整、具体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论述逻辑性：论述是否清晰、有条理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语言表达：语言是否简练、准确、易懂</a:t>
                </a:r>
                <a:endParaRPr/>
              </a:p>
            </p:txBody>
          </p:sp>
          <p:sp>
            <p:nvSpPr>
              <p:cNvPr id="24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任务驱动型作文的写作技巧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明确任务：在文章开头明确指出任务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逻辑论述：围绕任务展开论述，逻辑性强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语言表达：注重实用性和操作性，避免冗长</a:t>
                </a:r>
                <a:endParaRPr/>
              </a:p>
            </p:txBody>
          </p:sp>
          <p:sp>
            <p:nvSpPr>
              <p:cNvPr id="24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任务驱动型作文的特点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任务驱动型作文的目的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培养解决问题的能力：通过完成任务，提高解决问题的能力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提高论述能力：围绕任务展开论述，提高论述能力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培养实用型写作能力：注重实用性和操作性，培养实用型写作能力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任务驱动型作文对学习者的帮助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提高学术能力：适用于学术论文、报告等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提高工作能力：适用于工作中的项目计划、总结等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提高日常生活能力：适用于书信、日记等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任务驱动型作文的目的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开头在任务驱动型作文中的重要性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开头对于吸引读者的作用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开头的重要性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开头是文章的门面，影响读者的阅读兴趣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开头应简洁明了，吸引读者继续阅读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开头的写作技巧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运用名言警句或事例开头：增加文章的权威性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提出问题或争议开头：引发读者的思考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描述场景或背景开头：让读者更容易进入情境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开头与任务的关系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开头应明确任务，让读者知道文章的主题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开头应简洁明了，避免过多的铺垫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开头的写作技巧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明确任务：在文章开头明确指出任务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简洁明了：避免过多的铺垫，让读者直接了解任务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开头对于明确任务的作用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开头对于引导论述的作用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开头在论述中的作用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开头应引导论述，让读者知道文章的结构和思路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开头应简洁明了，让读者更容易理解论述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开头的写作技巧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引导论述：在文章开头指出论述的方向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简洁明了：避免过多的铺垫，让读者直接了解论述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经典课件任务驱动型作文的开头技巧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名言警句或事例开头的作用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增加文章的权威性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引出发论文的观点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名言警句或事例开头的写作技巧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选择与任务相关的名言警句或事例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与文章主题紧密相关，避免脱离主题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运用名言警句或事例开头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提出问题或争议开头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提出问题或争议开头的作用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引发读者的思考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引出发论文的观点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提出问题或争议开头的写作技巧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选择与任务相关的问题或争议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与文章主题紧密相关，避免脱离主题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描述场景或背景开头的作用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让读者更容易进入情境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引出发论文的观点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描述场景或背景开头的写作技巧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选择与任务相关的场景或背景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与文章主题紧密相关，避免脱离主题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描述场景或背景开头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https://d.book118.com/607031153031006044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经典课件任务驱动型作文之开头和结尾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2024-09-18T10:06:58.739</cp:lastPrinted>
  <dcterms:created xsi:type="dcterms:W3CDTF">2024-09-18T02:06:58Z</dcterms:created>
  <dcterms:modified xsi:type="dcterms:W3CDTF">2024-09-18T02:07:00Z</dcterms:modified>
</cp:coreProperties>
</file>