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02A6B-D424-465B-B704-48C63E7F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67404-2745-4587-9DBF-8C4D8DF1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8C86E-BFAD-4A26-8400-304C4571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92CFA-E7B3-4D4C-AC88-87E155B6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D671F-CEEB-4581-959C-C85B798E4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54731-464F-48DF-8C1A-9A2A1FB6A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1618F-92C8-45B6-9BC3-CB57E0811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B9935-6221-4C7E-A9DB-DDE523B6F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27820-9179-4592-9403-4449941B6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3D05E-E027-47C6-A008-FB263EA65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BA9B1-6BB0-4AEC-8657-9056956C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43" r:id="rId2"/>
    <p:sldLayoutId id="2147494944" r:id="rId3"/>
    <p:sldLayoutId id="2147494945" r:id="rId4"/>
    <p:sldLayoutId id="2147494946" r:id="rId5"/>
    <p:sldLayoutId id="2147494947" r:id="rId6"/>
    <p:sldLayoutId id="2147494948" r:id="rId7"/>
    <p:sldLayoutId id="2147494949" r:id="rId8"/>
    <p:sldLayoutId id="2147494950" r:id="rId9"/>
    <p:sldLayoutId id="2147494951" r:id="rId10"/>
    <p:sldLayoutId id="214749495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32026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老年人健康教育处方痰湿体质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痰湿体质概述</a:t>
            </a: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痰湿体质对老年人的影响</a:t>
            </a: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老年人健康教育处方</a:t>
            </a: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痰湿体质的中医调理方法</a:t>
            </a: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老年人痰湿体质的预防保健</a:t>
            </a: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痰湿体质概述</a:t>
            </a:r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痰湿体质的定义</a:t>
            </a:r>
          </a:p>
        </p:txBody>
      </p:sp>
      <p:sp>
        <p:nvSpPr>
          <p:cNvPr id="104928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痰湿体质是指人体由于痰湿内蕴而导致的一种体质状态，表现为形体肥胖、腹部肥满、口黏苔腻等特征。</a:t>
            </a:r>
          </a:p>
        </p:txBody>
      </p:sp>
      <p:sp>
        <p:nvSpPr>
          <p:cNvPr id="104928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痰湿体质的形成与饮食不节、缺乏运动、情志失调等因素有关。</a:t>
            </a:r>
          </a:p>
        </p:txBody>
      </p:sp>
      <p:sp>
        <p:nvSpPr>
          <p:cNvPr id="104928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痰湿体质者易患肥胖、高血压、糖尿病、脂肪肝等代谢性疾病。</a:t>
            </a:r>
          </a:p>
        </p:txBody>
      </p:sp>
      <p:sp>
        <p:nvSpPr>
          <p:cNvPr id="104929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调理痰湿体质应以健脾利湿、化痰泄浊为原则，可采用饮食调理、运动调理、中药调理等多种方法。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痰湿体质的表现特征</a:t>
            </a:r>
          </a:p>
        </p:txBody>
      </p:sp>
      <p:sp>
        <p:nvSpPr>
          <p:cNvPr id="104932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形体特征：痰湿体质的人通常形体肥胖，腹部肥满松软</a:t>
            </a:r>
          </a:p>
        </p:txBody>
      </p:sp>
      <p:sp>
        <p:nvSpPr>
          <p:cNvPr id="104933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面部特征：面色黄胖而暗，油脂较多，眼胞微浮</a:t>
            </a:r>
          </a:p>
        </p:txBody>
      </p:sp>
      <p:sp>
        <p:nvSpPr>
          <p:cNvPr id="104933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容易困倦：痰湿体质的人容易感到困倦，身重不爽</a:t>
            </a:r>
          </a:p>
        </p:txBody>
      </p:sp>
      <p:sp>
        <p:nvSpPr>
          <p:cNvPr id="104934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口黏苔腻：痰湿体质的人通常有口黏苔腻的症状，痰多，喉咙常有异物感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痰湿体质的成因</a:t>
            </a:r>
          </a:p>
        </p:txBody>
      </p:sp>
      <p:sp>
        <p:nvSpPr>
          <p:cNvPr id="104938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饮食不节：长期摄入高脂肪、高热量、高盐食物，影响脾胃运化功能，形成痰湿。</a:t>
            </a:r>
          </a:p>
        </p:txBody>
      </p:sp>
      <p:sp>
        <p:nvSpPr>
          <p:cNvPr id="104939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缺乏运动：长期久坐、缺乏运动，导致气血不畅，痰湿内生。</a:t>
            </a:r>
          </a:p>
        </p:txBody>
      </p:sp>
      <p:sp>
        <p:nvSpPr>
          <p:cNvPr id="104939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情志不畅：长期情绪压抑、焦虑等不良情绪影响肝脾功能，导致痰湿形成。</a:t>
            </a:r>
          </a:p>
        </p:txBody>
      </p:sp>
      <p:sp>
        <p:nvSpPr>
          <p:cNvPr id="104940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环境因素：长期生活在潮湿环境，或气候变化无常，影响体内水液代谢，形成痰湿。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痰湿体质对老年人的影响</a:t>
            </a:r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痰湿体质与老年疾病的关系</a:t>
            </a:r>
          </a:p>
        </p:txBody>
      </p:sp>
      <p:sp>
        <p:nvSpPr>
          <p:cNvPr id="10495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痰湿体质对心血管系统的影响：痰湿体质容易导致动脉粥样硬化、高血压等心血管疾病。</a:t>
            </a:r>
          </a:p>
        </p:txBody>
      </p:sp>
      <p:sp>
        <p:nvSpPr>
          <p:cNvPr id="10495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痰湿体质对内分泌系统的影响：痰湿体质容易导致糖尿病、肥胖等疾病。</a:t>
            </a:r>
          </a:p>
        </p:txBody>
      </p:sp>
      <p:sp>
        <p:nvSpPr>
          <p:cNvPr id="10495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痰湿体质对神经系统的影响：痰湿体质容易导致脑梗塞、脑出血等神经系统疾病。</a:t>
            </a:r>
          </a:p>
        </p:txBody>
      </p:sp>
      <p:sp>
        <p:nvSpPr>
          <p:cNvPr id="104954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痰湿体质对呼吸系统的影响：痰湿体质容易导致慢性支气管炎、肺气肿等呼吸系统疾病。</a:t>
            </a:r>
          </a:p>
        </p:txBody>
      </p:sp>
      <p:sp>
        <p:nvSpPr>
          <p:cNvPr id="10495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痰湿体质对老年人生活品质的影响</a:t>
            </a:r>
          </a:p>
        </p:txBody>
      </p:sp>
      <p:sp>
        <p:nvSpPr>
          <p:cNvPr id="104958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痰湿体质对老年人身体健康的影响：痰湿体质容易导致老年人出现肥胖、高血压、糖尿病等慢性疾病，影响老年人的身体健康和生活质量。</a:t>
            </a:r>
          </a:p>
        </p:txBody>
      </p:sp>
      <p:sp>
        <p:nvSpPr>
          <p:cNvPr id="104958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痰湿体质对老年人心理状态的影响：痰湿体质的老年人容易出现情绪低落、焦虑、抑郁等情况，影响老年人的心理健康和生活品质。</a:t>
            </a:r>
          </a:p>
        </p:txBody>
      </p:sp>
      <p:sp>
        <p:nvSpPr>
          <p:cNvPr id="104958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痰湿体质对老年人日常活动的影响：痰湿体质的老年人容易出现疲劳、乏力等症状，影响老年人的日常活动和生活品质。</a:t>
            </a:r>
          </a:p>
        </p:txBody>
      </p:sp>
      <p:sp>
        <p:nvSpPr>
          <p:cNvPr id="104959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痰湿体质对老年人社交生活的影响：痰湿体质的老年人容易出现社交障碍，影响老年人的社交生活和人际关系，从而影响生活品质。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如何改善痰湿体质</a:t>
            </a:r>
          </a:p>
        </p:txBody>
      </p:sp>
      <p:sp>
        <p:nvSpPr>
          <p:cNvPr id="10496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保持心情舒畅：情绪压抑会导致肝气郁结，影响脾胃功能，进而加重痰湿。</a:t>
            </a:r>
          </a:p>
        </p:txBody>
      </p:sp>
      <p:sp>
        <p:nvSpPr>
          <p:cNvPr id="10496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避免潮湿环境：保持室内空气流通，避免潮湿环境，有助于祛湿调理。</a:t>
            </a:r>
          </a:p>
        </p:txBody>
      </p:sp>
      <p:sp>
        <p:nvSpPr>
          <p:cNvPr id="10496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饮食调理：多吃健脾祛湿的食物，如山药、红枣、扁豆等。</a:t>
            </a:r>
          </a:p>
        </p:txBody>
      </p:sp>
      <p:sp>
        <p:nvSpPr>
          <p:cNvPr id="10496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运动锻炼：适当进行有氧运动，如散步、慢跑、太极拳等，以促进身体新陈代谢。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老年人健康教育处方</a:t>
            </a:r>
          </a:p>
        </p:txBody>
      </p:sp>
      <p:sp>
        <p:nvSpPr>
          <p:cNvPr id="10496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饮食指导</a:t>
            </a:r>
          </a:p>
        </p:txBody>
      </p:sp>
      <p:sp>
        <p:nvSpPr>
          <p:cNvPr id="104976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7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7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7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7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限制食物：如肥肉、糖果、蛋糕等高糖、高脂肪食物，以及辣椒、花椒等辛辣食物，易加重痰湿。</a:t>
            </a:r>
          </a:p>
        </p:txBody>
      </p:sp>
      <p:sp>
        <p:nvSpPr>
          <p:cNvPr id="10497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推荐食物：如冬瓜、黄瓜、芹菜、山药、豆腐等，有助于祛湿化痰，改善痰湿体质。</a:t>
            </a:r>
          </a:p>
        </p:txBody>
      </p:sp>
      <p:sp>
        <p:nvSpPr>
          <p:cNvPr id="10497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适量饮水：保持充足的水分摄入，有助于痰湿的排出。</a:t>
            </a:r>
          </a:p>
        </p:txBody>
      </p:sp>
      <p:sp>
        <p:nvSpPr>
          <p:cNvPr id="10497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饮食规律：定时定量，避免暴饮暴食，养成良好的饮食习惯。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https://d.book118.com/607032026145006034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老年人健康教育处方痰湿体质</vt:lpstr>
      <vt:lpstr>目录</vt:lpstr>
      <vt:lpstr>单击此处添加章节标题</vt:lpstr>
      <vt:lpstr>痰湿体质概述</vt:lpstr>
      <vt:lpstr>痰湿体质的定义</vt:lpstr>
      <vt:lpstr>痰湿体质的表现特征</vt:lpstr>
      <vt:lpstr>痰湿体质的成因</vt:lpstr>
      <vt:lpstr>痰湿体质对老年人的影响</vt:lpstr>
      <vt:lpstr>痰湿体质与老年疾病的关系</vt:lpstr>
      <vt:lpstr>痰湿体质对老年人生活品质的影响</vt:lpstr>
      <vt:lpstr>如何改善痰湿体质</vt:lpstr>
      <vt:lpstr>老年人健康教育处方</vt:lpstr>
      <vt:lpstr>饮食指导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2024-09-08T21:06:41.218</cp:lastPrinted>
  <dcterms:created xsi:type="dcterms:W3CDTF">2024-09-08T13:06:41Z</dcterms:created>
  <dcterms:modified xsi:type="dcterms:W3CDTF">2024-09-08T13:06:43Z</dcterms:modified>
</cp:coreProperties>
</file>