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C0BB7-7956-426A-87AA-3088E1C44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3A83A-124F-4C6A-8762-DEA11C270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FBAB3-6069-4404-8C5A-B4FE9D61C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7914F-C150-4DCB-BE87-4C88CE82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F78C5F-B8CA-4530-A1AB-9443FC464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AFAEAA-0432-4DDB-AED0-B9B4AF651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EC9FF8-31E0-4A17-AA32-80D8A271E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1B88B-B1CB-4C3C-872A-6AB24899B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CF324-9874-4D1B-8FDE-4B8D7B9EF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4478F-CF3F-4BBA-A1B5-3CEF219B5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1D137-05BF-416E-8A55-EF00EBC05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33151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社区第六次人口普查总结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普查工作组织与实施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普查数据汇总与分析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普查结果展示与解读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普查工作反思与改进建议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" b="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了解社区人口状况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通过人口普查，收集社区内居民的基本信息，包括年龄、性别、教育程度、职业等，以全面了解社区人口的结构和特点。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为社区规划提供依据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人口普查结果可以为社区规划提供重要依据，包括基础设施建设、公共服务设施布局、社区安全管理等方面的规划决策。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推动社区发展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通过人口普查，发现社区人口的变化和趋势，为社区经济发展、社会管理和公共服务提供有力支持。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介绍普查工作的组织架构、人员配置、工作流程等方面的情况。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普查工作组织情况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普查数据收集和处理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普查结果分析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普查工作存在的问题和建议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阐述普查数据的收集方法、数据处理过程和数据质量控制等方面的内容。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对普查数据进行统计分析，揭示社区人口的数量、结构、分布等方面的特点和变化。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总结普查工作中存在的问题和不足，提出改进意见和建议，为今后的人口普查工作提供参考。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普查工作组织与实施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普查员队伍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选聘熟悉社区情况、有责任心和沟通能力的普查员，进行培训后上岗。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领导小组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成立由社区主任担任组长的领导小组，负责全面指导和监督普查工作。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工作小组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设立专门的工作小组，具体负责普查工作的组织、协调和实施。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根据上级要求和社区实际情况，制定详细的普查工作方案。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对普查员进行业务培训，使其掌握普查方法、流程和注意事项。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普查员按照划分的区域，逐户进行人口信息登记。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对收集的数据进行整理、汇总和分析，形成普查结果。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培训普查员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现场登记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数据汇总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通过社区公告、宣传栏、微信群等多种方式进行广泛宣传。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625" r="1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动员工作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重点宣传普查的目的、意义、方法和要求，提高居民的知晓率和配合度。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发挥社区党员、志愿者的作用，积极动员居民参与普查工作，确保普查工作的顺利进行。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宣传与动员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普查数据汇总与分析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通过社区走访、问卷调查、在线填报等方式收集数据。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750" r="21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对收集到的数据进行清洗、分类、编码等处理，确保数据质量和一致性。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建立专门的人口普查数据库，方便数据的存储、查询和分析。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描述性统计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运用统计学方法对人口数量、年龄、性别、教育程度等进行描述性分析。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推论性统计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通过抽样调查等方法，对总体参数进行估计和假设检验。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利用图表、地图等形式直观展示数据分析结果。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教育程度提升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居民受教育程度普遍提高，高等教育人口比例增加。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人口总量和结构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社区人口总量保持稳定增长，年龄结构呈现老龄化趋势。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居住条件改善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居民住房条件得到显著改善，自有住房比例上升。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婚姻与家庭状况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晚婚、晚育现象普遍，家庭规模小型化趋势明显。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流动人口变化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流动人口数量增加，对社区管理和服务提出新挑战。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主要发现与结论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https://d.book118.com/607033151152006051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2024-09-25T02:51:11.518</cp:lastPrinted>
  <dcterms:created xsi:type="dcterms:W3CDTF">2024-09-24T18:51:11Z</dcterms:created>
  <dcterms:modified xsi:type="dcterms:W3CDTF">2024-09-24T18:51:13Z</dcterms:modified>
</cp:coreProperties>
</file>