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167651-2D8C-48AC-908B-1118DD3D9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D2AFDA-9F05-41E6-9E00-DC35D460B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27C89-F732-4A38-8C16-3D004D043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78A001-EA0E-4E5E-AB9F-3C9AC08E9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9D0BDB-2321-40B6-AF26-38F153721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848ECB-B786-4F63-848C-22ACC8F66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2EA3EF-EE16-442A-8AC7-C9FFA4397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C5E834-F18B-4DAD-A8AA-460B2725C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D21E78-3F22-43D3-839E-0EE0A7481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63CA00-A7DE-46F1-A437-0030A8ACF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324DC5-A065-4785-80D3-FC8E5F163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03402113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警校区队干部述职报告总结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739291" y="3540703"/>
            <a:ext cx="3401434" cy="489827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140725" y="3540703"/>
            <a:ext cx="3311984" cy="489827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2024-01-10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工作反思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负责校园内的安全巡逻，确保校园安全无事故。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组织开展安全教育宣传活动，提高学生安全意识。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及时处理校园内的突发事件，确保师生安全。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协调校内各部门之间的关系，加强与校外相关部门的沟通与合作。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维护校园安全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组织安全教育活动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处理突发事件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协调内外关系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82285" y="2541447"/>
            <a:ext cx="2017385" cy="2017385"/>
          </a:xfrm>
          <a:prstGeom prst="ellipse">
            <a:avLst/>
          </a:prstGeom>
          <a:solidFill>
            <a:srgbClr val="EB554D">
              <a:alpha val="0"/>
            </a:srgb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855830" y="2636398"/>
            <a:ext cx="1867814" cy="1867814"/>
          </a:xfrm>
          <a:custGeom>
            <a:rect l="l" t="t" r="r" b="b"/>
            <a:pathLst>
              <a:path w="1089" h="1089">
                <a:moveTo>
                  <a:pt x="895" y="194"/>
                </a:moveTo>
                <a:cubicBezTo>
                  <a:pt x="1089" y="388"/>
                  <a:pt x="1089" y="702"/>
                  <a:pt x="895" y="895"/>
                </a:cubicBezTo>
                <a:cubicBezTo>
                  <a:pt x="701" y="1089"/>
                  <a:pt x="387" y="1089"/>
                  <a:pt x="193" y="895"/>
                </a:cubicBezTo>
                <a:cubicBezTo>
                  <a:pt x="0" y="702"/>
                  <a:pt x="0" y="388"/>
                  <a:pt x="193" y="194"/>
                </a:cubicBezTo>
                <a:cubicBezTo>
                  <a:pt x="387" y="0"/>
                  <a:pt x="701" y="0"/>
                  <a:pt x="895" y="194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900000">
            <a:off x="4978603" y="2758196"/>
            <a:ext cx="1616172" cy="1616172"/>
          </a:xfrm>
          <a:custGeom>
            <a:rect l="l" t="t" r="r" b="b"/>
            <a:pathLst>
              <a:path w="984" h="983">
                <a:moveTo>
                  <a:pt x="809" y="175"/>
                </a:moveTo>
                <a:cubicBezTo>
                  <a:pt x="984" y="350"/>
                  <a:pt x="984" y="634"/>
                  <a:pt x="809" y="809"/>
                </a:cubicBezTo>
                <a:cubicBezTo>
                  <a:pt x="634" y="983"/>
                  <a:pt x="350" y="983"/>
                  <a:pt x="175" y="809"/>
                </a:cubicBezTo>
                <a:cubicBezTo>
                  <a:pt x="0" y="634"/>
                  <a:pt x="0" y="350"/>
                  <a:pt x="175" y="175"/>
                </a:cubicBezTo>
                <a:cubicBezTo>
                  <a:pt x="350" y="0"/>
                  <a:pt x="634" y="0"/>
                  <a:pt x="809" y="17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959940" y="1506609"/>
            <a:ext cx="1188609" cy="597533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3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01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963173" y="1506609"/>
            <a:ext cx="1075410" cy="597533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3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03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6342644" y="4159789"/>
            <a:ext cx="467929" cy="467929"/>
          </a:xfrm>
          <a:custGeom>
            <a:rect l="l" t="t" r="r" b="b"/>
            <a:pathLst>
              <a:path w="339" h="339">
                <a:moveTo>
                  <a:pt x="339" y="270"/>
                </a:moveTo>
                <a:lnTo>
                  <a:pt x="270" y="339"/>
                </a:lnTo>
                <a:lnTo>
                  <a:pt x="0" y="71"/>
                </a:lnTo>
                <a:lnTo>
                  <a:pt x="70" y="0"/>
                </a:lnTo>
                <a:lnTo>
                  <a:pt x="339" y="27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181100" y="3999708"/>
            <a:ext cx="338206" cy="338206"/>
          </a:xfrm>
          <a:custGeom>
            <a:rect l="l" t="t" r="r" b="b"/>
            <a:pathLst>
              <a:path w="197" h="197">
                <a:moveTo>
                  <a:pt x="188" y="77"/>
                </a:moveTo>
                <a:cubicBezTo>
                  <a:pt x="197" y="87"/>
                  <a:pt x="197" y="102"/>
                  <a:pt x="188" y="111"/>
                </a:cubicBezTo>
                <a:cubicBezTo>
                  <a:pt x="112" y="187"/>
                  <a:pt x="112" y="187"/>
                  <a:pt x="112" y="187"/>
                </a:cubicBezTo>
                <a:cubicBezTo>
                  <a:pt x="102" y="197"/>
                  <a:pt x="87" y="197"/>
                  <a:pt x="78" y="187"/>
                </a:cubicBezTo>
                <a:cubicBezTo>
                  <a:pt x="10" y="120"/>
                  <a:pt x="10" y="120"/>
                  <a:pt x="10" y="120"/>
                </a:cubicBezTo>
                <a:cubicBezTo>
                  <a:pt x="0" y="110"/>
                  <a:pt x="0" y="95"/>
                  <a:pt x="10" y="86"/>
                </a:cubicBezTo>
                <a:cubicBezTo>
                  <a:pt x="86" y="9"/>
                  <a:pt x="86" y="9"/>
                  <a:pt x="86" y="9"/>
                </a:cubicBezTo>
                <a:cubicBezTo>
                  <a:pt x="95" y="0"/>
                  <a:pt x="111" y="0"/>
                  <a:pt x="120" y="9"/>
                </a:cubicBezTo>
                <a:lnTo>
                  <a:pt x="188" y="77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22816" y="4438742"/>
            <a:ext cx="847710" cy="848929"/>
          </a:xfrm>
          <a:custGeom>
            <a:rect l="l" t="t" r="r" b="b"/>
            <a:pathLst>
              <a:path w="492" h="495">
                <a:moveTo>
                  <a:pt x="86" y="10"/>
                </a:moveTo>
                <a:cubicBezTo>
                  <a:pt x="41" y="55"/>
                  <a:pt x="41" y="55"/>
                  <a:pt x="41" y="55"/>
                </a:cubicBezTo>
                <a:cubicBezTo>
                  <a:pt x="31" y="64"/>
                  <a:pt x="31" y="64"/>
                  <a:pt x="31" y="64"/>
                </a:cubicBezTo>
                <a:cubicBezTo>
                  <a:pt x="26" y="70"/>
                  <a:pt x="26" y="70"/>
                  <a:pt x="26" y="70"/>
                </a:cubicBezTo>
                <a:cubicBezTo>
                  <a:pt x="9" y="86"/>
                  <a:pt x="9" y="86"/>
                  <a:pt x="9" y="86"/>
                </a:cubicBezTo>
                <a:cubicBezTo>
                  <a:pt x="0" y="95"/>
                  <a:pt x="0" y="111"/>
                  <a:pt x="9" y="120"/>
                </a:cubicBezTo>
                <a:cubicBezTo>
                  <a:pt x="374" y="485"/>
                  <a:pt x="374" y="485"/>
                  <a:pt x="374" y="485"/>
                </a:cubicBezTo>
                <a:cubicBezTo>
                  <a:pt x="384" y="495"/>
                  <a:pt x="399" y="495"/>
                  <a:pt x="408" y="485"/>
                </a:cubicBezTo>
                <a:cubicBezTo>
                  <a:pt x="425" y="469"/>
                  <a:pt x="425" y="469"/>
                  <a:pt x="425" y="469"/>
                </a:cubicBezTo>
                <a:cubicBezTo>
                  <a:pt x="430" y="463"/>
                  <a:pt x="430" y="463"/>
                  <a:pt x="430" y="463"/>
                </a:cubicBezTo>
                <a:cubicBezTo>
                  <a:pt x="440" y="454"/>
                  <a:pt x="440" y="454"/>
                  <a:pt x="440" y="454"/>
                </a:cubicBezTo>
                <a:cubicBezTo>
                  <a:pt x="485" y="409"/>
                  <a:pt x="485" y="409"/>
                  <a:pt x="485" y="409"/>
                </a:cubicBezTo>
                <a:cubicBezTo>
                  <a:pt x="494" y="399"/>
                  <a:pt x="494" y="384"/>
                  <a:pt x="485" y="375"/>
                </a:cubicBezTo>
                <a:cubicBezTo>
                  <a:pt x="119" y="10"/>
                  <a:pt x="119" y="10"/>
                  <a:pt x="119" y="10"/>
                </a:cubicBezTo>
                <a:cubicBezTo>
                  <a:pt x="110" y="0"/>
                  <a:pt x="95" y="0"/>
                  <a:pt x="86" y="1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22816" y="4558833"/>
            <a:ext cx="728838" cy="728838"/>
          </a:xfrm>
          <a:custGeom>
            <a:rect l="l" t="t" r="r" b="b"/>
            <a:pathLst>
              <a:path w="425" h="425">
                <a:moveTo>
                  <a:pt x="9" y="16"/>
                </a:moveTo>
                <a:cubicBezTo>
                  <a:pt x="0" y="25"/>
                  <a:pt x="0" y="41"/>
                  <a:pt x="9" y="50"/>
                </a:cubicBezTo>
                <a:cubicBezTo>
                  <a:pt x="374" y="415"/>
                  <a:pt x="374" y="415"/>
                  <a:pt x="374" y="415"/>
                </a:cubicBezTo>
                <a:cubicBezTo>
                  <a:pt x="384" y="425"/>
                  <a:pt x="399" y="425"/>
                  <a:pt x="408" y="415"/>
                </a:cubicBezTo>
                <a:cubicBezTo>
                  <a:pt x="425" y="399"/>
                  <a:pt x="425" y="399"/>
                  <a:pt x="425" y="399"/>
                </a:cubicBezTo>
                <a:cubicBezTo>
                  <a:pt x="26" y="0"/>
                  <a:pt x="26" y="0"/>
                  <a:pt x="26" y="0"/>
                </a:cubicBezTo>
                <a:lnTo>
                  <a:pt x="9" y="16"/>
                </a:lnTo>
                <a:close/>
              </a:path>
            </a:pathLst>
          </a:cu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675364" y="4533961"/>
            <a:ext cx="701284" cy="699943"/>
          </a:xfrm>
          <a:custGeom>
            <a:rect l="l" t="t" r="r" b="b"/>
            <a:pathLst>
              <a:path w="508" h="507">
                <a:moveTo>
                  <a:pt x="0" y="11"/>
                </a:moveTo>
                <a:lnTo>
                  <a:pt x="496" y="507"/>
                </a:lnTo>
                <a:lnTo>
                  <a:pt x="508" y="496"/>
                </a:lnTo>
                <a:lnTo>
                  <a:pt x="13" y="0"/>
                </a:lnTo>
                <a:lnTo>
                  <a:pt x="0" y="1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374295" y="3168047"/>
            <a:ext cx="833367" cy="764187"/>
          </a:xfrm>
          <a:custGeom>
            <a:rect l="l" t="t" r="r" b="b"/>
            <a:pathLst>
              <a:path w="125" h="115">
                <a:moveTo>
                  <a:pt x="67" y="49"/>
                </a:moveTo>
                <a:cubicBezTo>
                  <a:pt x="72" y="49"/>
                  <a:pt x="76" y="50"/>
                  <a:pt x="79" y="53"/>
                </a:cubicBezTo>
                <a:cubicBezTo>
                  <a:pt x="82" y="56"/>
                  <a:pt x="84" y="61"/>
                  <a:pt x="84" y="65"/>
                </a:cubicBezTo>
                <a:cubicBezTo>
                  <a:pt x="84" y="67"/>
                  <a:pt x="84" y="68"/>
                  <a:pt x="83" y="69"/>
                </a:cubicBezTo>
                <a:cubicBezTo>
                  <a:pt x="83" y="71"/>
                  <a:pt x="82" y="72"/>
                  <a:pt x="82" y="73"/>
                </a:cubicBezTo>
                <a:cubicBezTo>
                  <a:pt x="81" y="75"/>
                  <a:pt x="81" y="77"/>
                  <a:pt x="83" y="77"/>
                </a:cubicBezTo>
                <a:cubicBezTo>
                  <a:pt x="84" y="78"/>
                  <a:pt x="86" y="78"/>
                  <a:pt x="87" y="76"/>
                </a:cubicBezTo>
                <a:cubicBezTo>
                  <a:pt x="88" y="75"/>
                  <a:pt x="88" y="73"/>
                  <a:pt x="89" y="71"/>
                </a:cubicBezTo>
                <a:cubicBezTo>
                  <a:pt x="89" y="69"/>
                  <a:pt x="90" y="67"/>
                  <a:pt x="90" y="65"/>
                </a:cubicBezTo>
                <a:cubicBezTo>
                  <a:pt x="90" y="59"/>
                  <a:pt x="87" y="53"/>
                  <a:pt x="83" y="49"/>
                </a:cubicBezTo>
                <a:cubicBezTo>
                  <a:pt x="79" y="45"/>
                  <a:pt x="73" y="43"/>
                  <a:pt x="67" y="43"/>
                </a:cubicBezTo>
                <a:cubicBezTo>
                  <a:pt x="66" y="43"/>
                  <a:pt x="64" y="44"/>
                  <a:pt x="64" y="46"/>
                </a:cubicBezTo>
                <a:cubicBezTo>
                  <a:pt x="64" y="47"/>
                  <a:pt x="66" y="49"/>
                  <a:pt x="67" y="49"/>
                </a:cubicBezTo>
                <a:close/>
                <a:moveTo>
                  <a:pt x="122" y="105"/>
                </a:moveTo>
                <a:cubicBezTo>
                  <a:pt x="122" y="105"/>
                  <a:pt x="122" y="105"/>
                  <a:pt x="122" y="105"/>
                </a:cubicBezTo>
                <a:cubicBezTo>
                  <a:pt x="118" y="105"/>
                  <a:pt x="118" y="105"/>
                  <a:pt x="118" y="105"/>
                </a:cubicBezTo>
                <a:cubicBezTo>
                  <a:pt x="118" y="29"/>
                  <a:pt x="118" y="29"/>
                  <a:pt x="118" y="29"/>
                </a:cubicBezTo>
                <a:cubicBezTo>
                  <a:pt x="122" y="29"/>
                  <a:pt x="122" y="29"/>
                  <a:pt x="122" y="29"/>
                </a:cubicBezTo>
                <a:cubicBezTo>
                  <a:pt x="124" y="29"/>
                  <a:pt x="126" y="27"/>
                  <a:pt x="126" y="24"/>
                </a:cubicBezTo>
                <a:cubicBezTo>
                  <a:pt x="126" y="22"/>
                  <a:pt x="124" y="19"/>
                  <a:pt x="122" y="19"/>
                </a:cubicBezTo>
                <a:cubicBezTo>
                  <a:pt x="74" y="19"/>
                  <a:pt x="74" y="19"/>
                  <a:pt x="74" y="19"/>
                </a:cubicBezTo>
                <a:cubicBezTo>
                  <a:pt x="75" y="17"/>
                  <a:pt x="76" y="15"/>
                  <a:pt x="76" y="13"/>
                </a:cubicBezTo>
                <a:cubicBezTo>
                  <a:pt x="76" y="9"/>
                  <a:pt x="75" y="6"/>
                  <a:pt x="72" y="4"/>
                </a:cubicBezTo>
                <a:cubicBezTo>
                  <a:pt x="70" y="1"/>
                  <a:pt x="67" y="0"/>
                  <a:pt x="63" y="0"/>
                </a:cubicBezTo>
                <a:cubicBezTo>
                  <a:pt x="60" y="0"/>
                  <a:pt x="57" y="1"/>
                  <a:pt x="54" y="4"/>
                </a:cubicBezTo>
                <a:cubicBezTo>
                  <a:pt x="52" y="6"/>
                  <a:pt x="51" y="9"/>
                  <a:pt x="51" y="13"/>
                </a:cubicBezTo>
                <a:cubicBezTo>
                  <a:pt x="51" y="15"/>
                  <a:pt x="51" y="17"/>
                  <a:pt x="53" y="19"/>
                </a:cubicBezTo>
                <a:cubicBezTo>
                  <a:pt x="5" y="19"/>
                  <a:pt x="5" y="19"/>
                  <a:pt x="5" y="19"/>
                </a:cubicBezTo>
                <a:cubicBezTo>
                  <a:pt x="2" y="19"/>
                  <a:pt x="0" y="22"/>
                  <a:pt x="0" y="24"/>
                </a:cubicBezTo>
                <a:cubicBezTo>
                  <a:pt x="0" y="27"/>
                  <a:pt x="2" y="29"/>
                  <a:pt x="5" y="29"/>
                </a:cubicBezTo>
                <a:cubicBezTo>
                  <a:pt x="9" y="29"/>
                  <a:pt x="9" y="29"/>
                  <a:pt x="9" y="29"/>
                </a:cubicBezTo>
                <a:cubicBezTo>
                  <a:pt x="9" y="105"/>
                  <a:pt x="9" y="105"/>
                  <a:pt x="9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7"/>
                  <a:pt x="0" y="110"/>
                </a:cubicBezTo>
                <a:cubicBezTo>
                  <a:pt x="0" y="113"/>
                  <a:pt x="2" y="115"/>
                  <a:pt x="5" y="115"/>
                </a:cubicBezTo>
                <a:cubicBezTo>
                  <a:pt x="122" y="115"/>
                  <a:pt x="122" y="115"/>
                  <a:pt x="122" y="115"/>
                </a:cubicBezTo>
                <a:cubicBezTo>
                  <a:pt x="124" y="115"/>
                  <a:pt x="126" y="113"/>
                  <a:pt x="126" y="110"/>
                </a:cubicBezTo>
                <a:cubicBezTo>
                  <a:pt x="126" y="107"/>
                  <a:pt x="124" y="105"/>
                  <a:pt x="122" y="105"/>
                </a:cubicBezTo>
                <a:close/>
                <a:moveTo>
                  <a:pt x="58" y="8"/>
                </a:moveTo>
                <a:cubicBezTo>
                  <a:pt x="58" y="8"/>
                  <a:pt x="58" y="8"/>
                  <a:pt x="58" y="8"/>
                </a:cubicBezTo>
                <a:cubicBezTo>
                  <a:pt x="60" y="6"/>
                  <a:pt x="61" y="6"/>
                  <a:pt x="63" y="6"/>
                </a:cubicBezTo>
                <a:cubicBezTo>
                  <a:pt x="65" y="6"/>
                  <a:pt x="67" y="6"/>
                  <a:pt x="68" y="8"/>
                </a:cubicBezTo>
                <a:cubicBezTo>
                  <a:pt x="69" y="9"/>
                  <a:pt x="70" y="11"/>
                  <a:pt x="70" y="13"/>
                </a:cubicBezTo>
                <a:cubicBezTo>
                  <a:pt x="70" y="14"/>
                  <a:pt x="69" y="16"/>
                  <a:pt x="68" y="17"/>
                </a:cubicBezTo>
                <a:cubicBezTo>
                  <a:pt x="67" y="19"/>
                  <a:pt x="65" y="19"/>
                  <a:pt x="63" y="19"/>
                </a:cubicBezTo>
                <a:cubicBezTo>
                  <a:pt x="63" y="19"/>
                  <a:pt x="63" y="19"/>
                  <a:pt x="63" y="19"/>
                </a:cubicBezTo>
                <a:cubicBezTo>
                  <a:pt x="61" y="19"/>
                  <a:pt x="60" y="19"/>
                  <a:pt x="58" y="17"/>
                </a:cubicBezTo>
                <a:cubicBezTo>
                  <a:pt x="57" y="16"/>
                  <a:pt x="56" y="14"/>
                  <a:pt x="56" y="13"/>
                </a:cubicBezTo>
                <a:cubicBezTo>
                  <a:pt x="56" y="11"/>
                  <a:pt x="57" y="9"/>
                  <a:pt x="58" y="8"/>
                </a:cubicBezTo>
                <a:close/>
                <a:moveTo>
                  <a:pt x="112" y="105"/>
                </a:moveTo>
                <a:cubicBezTo>
                  <a:pt x="112" y="105"/>
                  <a:pt x="112" y="105"/>
                  <a:pt x="112" y="105"/>
                </a:cubicBezTo>
                <a:cubicBezTo>
                  <a:pt x="14" y="105"/>
                  <a:pt x="14" y="105"/>
                  <a:pt x="14" y="105"/>
                </a:cubicBezTo>
                <a:cubicBezTo>
                  <a:pt x="14" y="29"/>
                  <a:pt x="14" y="29"/>
                  <a:pt x="14" y="29"/>
                </a:cubicBezTo>
                <a:cubicBezTo>
                  <a:pt x="112" y="29"/>
                  <a:pt x="112" y="29"/>
                  <a:pt x="112" y="29"/>
                </a:cubicBezTo>
                <a:cubicBezTo>
                  <a:pt x="112" y="105"/>
                  <a:pt x="112" y="105"/>
                  <a:pt x="112" y="105"/>
                </a:cubicBezTo>
                <a:close/>
                <a:moveTo>
                  <a:pt x="59" y="91"/>
                </a:moveTo>
                <a:cubicBezTo>
                  <a:pt x="59" y="91"/>
                  <a:pt x="59" y="91"/>
                  <a:pt x="59" y="91"/>
                </a:cubicBezTo>
                <a:cubicBezTo>
                  <a:pt x="63" y="91"/>
                  <a:pt x="67" y="90"/>
                  <a:pt x="71" y="89"/>
                </a:cubicBezTo>
                <a:cubicBezTo>
                  <a:pt x="71" y="88"/>
                  <a:pt x="71" y="88"/>
                  <a:pt x="71" y="88"/>
                </a:cubicBezTo>
                <a:cubicBezTo>
                  <a:pt x="74" y="87"/>
                  <a:pt x="77" y="84"/>
                  <a:pt x="79" y="80"/>
                </a:cubicBezTo>
                <a:cubicBezTo>
                  <a:pt x="79" y="80"/>
                  <a:pt x="79" y="80"/>
                  <a:pt x="79" y="80"/>
                </a:cubicBezTo>
                <a:cubicBezTo>
                  <a:pt x="80" y="79"/>
                  <a:pt x="79" y="77"/>
                  <a:pt x="78" y="76"/>
                </a:cubicBezTo>
                <a:cubicBezTo>
                  <a:pt x="62" y="67"/>
                  <a:pt x="62" y="67"/>
                  <a:pt x="62" y="67"/>
                </a:cubicBezTo>
                <a:cubicBezTo>
                  <a:pt x="62" y="50"/>
                  <a:pt x="62" y="50"/>
                  <a:pt x="62" y="50"/>
                </a:cubicBezTo>
                <a:cubicBezTo>
                  <a:pt x="62" y="48"/>
                  <a:pt x="61" y="47"/>
                  <a:pt x="59" y="47"/>
                </a:cubicBezTo>
                <a:cubicBezTo>
                  <a:pt x="53" y="47"/>
                  <a:pt x="48" y="49"/>
                  <a:pt x="44" y="53"/>
                </a:cubicBezTo>
                <a:cubicBezTo>
                  <a:pt x="40" y="57"/>
                  <a:pt x="37" y="63"/>
                  <a:pt x="37" y="69"/>
                </a:cubicBezTo>
                <a:cubicBezTo>
                  <a:pt x="37" y="75"/>
                  <a:pt x="40" y="81"/>
                  <a:pt x="44" y="85"/>
                </a:cubicBezTo>
                <a:cubicBezTo>
                  <a:pt x="48" y="89"/>
                  <a:pt x="53" y="91"/>
                  <a:pt x="59" y="91"/>
                </a:cubicBezTo>
                <a:close/>
                <a:moveTo>
                  <a:pt x="48" y="57"/>
                </a:moveTo>
                <a:cubicBezTo>
                  <a:pt x="48" y="57"/>
                  <a:pt x="48" y="57"/>
                  <a:pt x="48" y="57"/>
                </a:cubicBezTo>
                <a:cubicBezTo>
                  <a:pt x="50" y="55"/>
                  <a:pt x="53" y="53"/>
                  <a:pt x="57" y="53"/>
                </a:cubicBezTo>
                <a:cubicBezTo>
                  <a:pt x="57" y="69"/>
                  <a:pt x="57" y="69"/>
                  <a:pt x="57" y="69"/>
                </a:cubicBezTo>
                <a:cubicBezTo>
                  <a:pt x="57" y="70"/>
                  <a:pt x="57" y="71"/>
                  <a:pt x="58" y="72"/>
                </a:cubicBezTo>
                <a:cubicBezTo>
                  <a:pt x="72" y="80"/>
                  <a:pt x="72" y="80"/>
                  <a:pt x="72" y="80"/>
                </a:cubicBezTo>
                <a:cubicBezTo>
                  <a:pt x="71" y="81"/>
                  <a:pt x="69" y="82"/>
                  <a:pt x="68" y="83"/>
                </a:cubicBezTo>
                <a:cubicBezTo>
                  <a:pt x="68" y="84"/>
                  <a:pt x="68" y="84"/>
                  <a:pt x="68" y="84"/>
                </a:cubicBezTo>
                <a:cubicBezTo>
                  <a:pt x="65" y="85"/>
                  <a:pt x="62" y="86"/>
                  <a:pt x="59" y="86"/>
                </a:cubicBezTo>
                <a:cubicBezTo>
                  <a:pt x="55" y="86"/>
                  <a:pt x="51" y="84"/>
                  <a:pt x="48" y="81"/>
                </a:cubicBezTo>
                <a:cubicBezTo>
                  <a:pt x="45" y="78"/>
                  <a:pt x="43" y="74"/>
                  <a:pt x="43" y="69"/>
                </a:cubicBezTo>
                <a:cubicBezTo>
                  <a:pt x="43" y="64"/>
                  <a:pt x="45" y="60"/>
                  <a:pt x="48" y="5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976949" y="3940294"/>
            <a:ext cx="1118671" cy="597533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3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040649" y="4617988"/>
            <a:ext cx="2991272" cy="1133563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组织开展多次安全教育宣传活动，覆盖面广，效果良好。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58609" y="2185067"/>
            <a:ext cx="2991272" cy="1133563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完成日常巡逻任务，确保校园安全无事故。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8963173" y="3964678"/>
            <a:ext cx="1075410" cy="597533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3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04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005242" y="4617988"/>
            <a:ext cx="2991272" cy="1133563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积极协调内外关系，加强与校外相关部门的沟通与合作，为校园安全提供有力保障。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005242" y="2185067"/>
            <a:ext cx="2991272" cy="1133563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处理多起突发事件，及时化解危机，保障师生安全。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工作完成情况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6363" b="6363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1687468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27837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392850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252917" y="5024603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03507" y="1466691"/>
            <a:ext cx="3618828" cy="79547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成功组织开展“安全知识竞赛”，提高学生安全意识。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2583110"/>
            <a:ext cx="3618828" cy="771122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在全校范围内推广“紧急疏散演练”，提升师生应急处置能力。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803507" y="3709611"/>
            <a:ext cx="3618828" cy="78329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成功调解一起学生纠纷，维护了校园和谐稳定。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803507" y="4805730"/>
            <a:ext cx="3618828" cy="807651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与校外相关部门建立长期合作关系，共同维护校园周边安全环境。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重点成果展示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在过去的述职期间，我成功地组织并协调了多次大型活动和任务，确保了各项工作的顺利进行。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我始终秉持团队协作的原则，积极促进团队成员之间的交流与合作，提高了整个团队的凝聚力和战斗力。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在面对复杂问题时，我能够迅速提出创新性的解决方案，为区队的发展贡献了新的思路和方法。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884" r="2588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612771" y="4122895"/>
            <a:ext cx="702092" cy="21236"/>
          </a:xfrm>
          <a:custGeom>
            <a:rect l="l" t="t" r="r" b="b"/>
            <a:pathLst>
              <a:path w="76" h="2">
                <a:moveTo>
                  <a:pt x="2" y="2"/>
                </a:moveTo>
                <a:cubicBezTo>
                  <a:pt x="1" y="2"/>
                  <a:pt x="0" y="2"/>
                  <a:pt x="0" y="1"/>
                </a:cubicBezTo>
                <a:cubicBezTo>
                  <a:pt x="0" y="0"/>
                  <a:pt x="1" y="0"/>
                  <a:pt x="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5" y="0"/>
                  <a:pt x="76" y="0"/>
                  <a:pt x="76" y="1"/>
                </a:cubicBezTo>
                <a:cubicBezTo>
                  <a:pt x="76" y="2"/>
                  <a:pt x="75" y="2"/>
                  <a:pt x="75" y="2"/>
                </a:cubicBezTo>
                <a:lnTo>
                  <a:pt x="2" y="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702447" y="3690774"/>
            <a:ext cx="101383" cy="37274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50662" y="3559447"/>
            <a:ext cx="101383" cy="504071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998877" y="3720392"/>
            <a:ext cx="101383" cy="343126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47092" y="3830623"/>
            <a:ext cx="101383" cy="23303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24196" y="1127033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924196" y="4151964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组织协调能力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团队协作精神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创新能力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自身工作亮点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在某些情况下，我发现自己在时间管理方面仍有待加强，需要进一步提高工作效率。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377" r="1137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应对压力的能力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90" r="1499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在与其他部门或外部单位的沟通中，我还需改进自己的沟通技巧，以更有效地传达信息。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在面对高强度的工作压力时，我有时会出现情绪波动的情况，需要加强自身应对压力的能力。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自身不足之处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提升时间管理能力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我将通过制定更合理的工作计划和时间表，提高自己的时间管理能力，确保工作的高效进行。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增强应对压力的能力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通过学习压力管理方法和技巧，以及加强自身的心理调适能力，我将更好地应对工作中的压力。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在未来，我将继续努力提升自己的综合素质和能力，为警校和区队的发展做出更大的贡献。同时，我也期待与团队成员共同成长，共同创造更加辉煌的成绩。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加强沟通技巧培训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我计划参加相关的沟通技巧培训课程，提升自己的沟通能力和技巧。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改进措施和展望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工作反思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https://d.book118.com/607034021132006033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2024-09-07T05:47:22.879</cp:lastPrinted>
  <dcterms:created xsi:type="dcterms:W3CDTF">2024-09-06T21:47:22Z</dcterms:created>
  <dcterms:modified xsi:type="dcterms:W3CDTF">2024-09-06T21:47:24Z</dcterms:modified>
</cp:coreProperties>
</file>