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0D93A3-D3E4-4501-8959-1B5E6F1D9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137F8A-5D17-42F7-8646-9044B89356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CBFB51-4ADF-4D63-ACC2-F44E9DEFEB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39604C-8BAB-4CA2-A761-1817988BBB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B703D6-BAD9-4AA4-8779-1F0D4DC46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6924A1-C493-48C6-8768-A5AD4A6F53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E73DFB5-5E43-4DD9-9284-C374343B76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709BC6-A933-4BE0-A6C9-4F66ACBC4B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CBD0AD-58A9-4E94-B7F3-745517FD15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7DBB3B-033F-4D58-A205-65907B9B85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7F15A4-6AAF-473A-9DF7-A3BA0CB4B3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7041011043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景区营销总监述职报告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重点成果展示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自我评估/反思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结束语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公司对景区营销工作寄予厚望，期望通过创新营销策略提升景区知名度和吸引力。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营销团队在过去一年中取得了一定的成绩，但仍需不断改进和优化。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85" r="958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85" r="958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85" r="958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当前旅游市场竞争激烈，景区营销面临诸多挑战。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总结景区营销团队过去一年的工作成果和经验教训。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分析当前市场形势和竞争态势，提出针对性的营销策略。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展望未来一年的工作重点和目标，制定具体的实施计划。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述职目的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818" b="781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营销策略制定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制定年度营销计划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根据景区资源和市场情况，制定年度营销策略和计划，明确目标市场、营销渠道和预算分配。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制定营销活动方案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针对不同季节和节假日，制定各种主题营销活动方案，包括活动主题、时间、地点、预算和执行方案等。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制定产品推广方案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针对景区特色产品或服务，制定推广方案，包括产品特点、价格策略、销售渠道和宣传手段等。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媒体合作与广告投放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与各类媒体合作，进行广告投放和内容推广，提高景区知名度和曝光率。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线上线下活动策划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策划各类线上线下活动，包括主题活动、节日庆典、文化演出等，吸引游客关注和参与。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品牌形象塑造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根据景区定位和目标市场，塑造独特的品牌形象，包括品牌名称、标志、口号和视觉识别系统等。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品牌推广活动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客户回访与关系维护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定期回访客户，了解客户需求和意见，维护和增进客户关系，提高客户忠诚度。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客户信息收集与整理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收集客户信息，建立客户档案，对客户进行分类和标签化管理。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客户服务与关怀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提供优质的售前、售中和售后服务，及时解决客户问题和投诉，提高客户满意度。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客户关系管理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重点成果展示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成功策划并执行了多项线上线下营销活动，包括主题活动、节日庆典、折扣促销等，有效提升了景区知名度和游客数量。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营销活动策划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通过对营销活动数据进行分析，不断优化活动方案，提高活动效果，实现了游客数量的稳步增长。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数据分析与优化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455" r="1645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积极寻求与各类合作伙伴的合作机会，通过资源共享和互利共赢的方式，共同推广景区品牌和活动。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合作伙伴拓展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营销活动效果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品牌形象塑造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通过统一景区视觉识别系统，加强景区品牌形象塑造，提升了游客对景区的认知度和好感度。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品牌宣传策略制定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制定了一系列有效的品牌宣传策略，包括广告投放、公关传播、社交媒体营销等，提高了景区在目标市场的知名度。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媒体合作与报道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与各类媒体建立良好的合作关系，获得大量媒体报道和关注，进一步扩大了景区的影响力和知名度。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品牌知名度提升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服务质量提升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加强员工培训和管理，提升景区服务质量，确保游客在景区能够获得优质的游览体验。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游客反馈与改进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积极收集游客反馈意见，针对问题及时改进和优化，提高游客满意度和忠诚度。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客户关系管理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建立完善的客户关系管理系统，主动关怀游客需求，提供个性化的服务体验，增强游客的归属感和满意度。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客户满意度提高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https://d.book118.com/607041011043006032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2024-09-04T23:44:44.349</cp:lastPrinted>
  <dcterms:created xsi:type="dcterms:W3CDTF">2024-09-04T15:44:44Z</dcterms:created>
  <dcterms:modified xsi:type="dcterms:W3CDTF">2024-09-04T15:44:46Z</dcterms:modified>
</cp:coreProperties>
</file>