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82701-D7A8-4C29-ACB7-5789CB2F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BD403-A19E-4263-8E58-CB11CA88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21373-B058-4628-AE81-E79946A7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DD3EA-F373-411B-9560-1996FA81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18E14-E785-4ADA-825A-31B04A112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A182E-4898-46BD-A2D2-DAA921E9E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CA558-D2A8-4A64-8E09-E00EA1BF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5F4E1-D364-4BEC-965C-927D65C7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5B1AC-BE25-48A0-B508-F780B14E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1A246-843B-41DA-8ACF-5F16A738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DDB5E-8968-441E-BB30-AFC2A05B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4202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用爱护理 用心沟通PPT\n## 1.护理工作的爱与关怀\n### 1.1护理工作的核心价值与使命\n### 1.2护理工作中的爱心传递与体现\n### 1.3护理工作中的关怀与支持\n## 2.有效沟通的重要性\n### 2.1护理工作中的有效沟通技巧\n### 2.2护理工作中的沟通障碍与解决方法\n### 2.3护理工作中的沟通实例与分析\n## 3.用心护理的实践与经验\n### 3.1用心护理的具体措施与方法\n### 3.2用心护理的实践案例与分享\n### 3.3用心护理的经验总结与提升\n## 4.爱与沟通在护理工作中的应用\n### 4.1爱与沟通在护理工作中的有机结合\n### 4.2爱与沟通对护理工作的积极影响\n### 4.3爱与沟通在护理工作中的应用实例\n## 5.提高护理服务质量的策略与方法\n### 5.1提高护理服务质量的重要性与意义\n### 5.2提高护理服务质量的策略与措施\n### 5.3提高护理服务质量的方法与技巧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8100"/>
              <a:t>用爱护理 用心沟通PPT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护理工作的爱与关怀</a:t>
            </a:r>
            <a:endParaRPr/>
          </a:p>
        </p:txBody>
      </p:sp>
      <p:sp>
        <p:nvSpPr>
          <p:cNvPr id="11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：具备扎实的医学知识和护理技能，为患者提供专业护理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：对患者的生命安全和健康负责，确保患者得到最佳护理</a:t>
                </a:r>
                <a:endParaRPr/>
              </a:p>
            </p:txBody>
          </p:sp>
          <p:sp>
            <p:nvSpPr>
              <p:cNvPr id="14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护理工作的核心价值</a:t>
                </a:r>
                <a:endParaRPr/>
              </a:p>
            </p:txBody>
          </p:sp>
          <p:sp>
            <p:nvSpPr>
              <p:cNvPr id="14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：通过优质的护理服务，帮助患者恢复健康，提高生活质量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：关注患者的心理需求，提供心理支持和健康教育，促进患者身心健康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构建和谐医患关系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：通过与患者的沟通和理解，建立信任，构建和谐的医患关系</a:t>
                </a:r>
                <a:endParaRPr/>
              </a:p>
            </p:txBody>
          </p:sp>
          <p:sp>
            <p:nvSpPr>
              <p:cNvPr id="15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护理工作的使命</a:t>
                </a:r>
                <a:endParaRPr/>
              </a:p>
            </p:txBody>
          </p:sp>
          <p:sp>
            <p:nvSpPr>
              <p:cNvPr id="15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护理工作的核心价值与使命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：关心患者的需求，提供个性化的护理服务，让患者感受到关爱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：尊重患者的尊严和隐私，保护患者的权益，让患者感受到尊重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：关注患者的病情变化和心理需求，提供及时的护理干预，让患者感受到关注</a:t>
                </a:r>
                <a:endParaRPr/>
              </a:p>
            </p:txBody>
          </p:sp>
          <p:sp>
            <p:nvSpPr>
              <p:cNvPr id="16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爱心传递的方式</a:t>
                </a:r>
                <a:endParaRPr/>
              </a:p>
            </p:txBody>
          </p:sp>
          <p:sp>
            <p:nvSpPr>
              <p:cNvPr id="16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护理人员的微笑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：用微笑传递温暖和关爱，让患者感受到护理人员的热情和关爱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护理人员的耐心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：在护理过程中，保持耐心和细心，让患者感受到护理人员的关爱和关心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：通过专业的护理知识和技能，让患者感受到护理人员的专业素养和关爱</a:t>
                </a:r>
                <a:endParaRPr/>
              </a:p>
            </p:txBody>
          </p:sp>
          <p:sp>
            <p:nvSpPr>
              <p:cNvPr id="16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爱心的体现</a:t>
                </a:r>
                <a:endParaRPr/>
              </a:p>
            </p:txBody>
          </p:sp>
          <p:sp>
            <p:nvSpPr>
              <p:cNvPr id="16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护理工作中的爱心传递与体现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关怀与支持的内容</a:t>
                </a:r>
                <a:endParaRPr/>
              </a:p>
            </p:txBody>
          </p:sp>
          <p:sp>
            <p:nvSpPr>
              <p:cNvPr id="1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：关注患者的生活需求，提供生活照顾，让患者感受到关怀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：关注患者的心理需求，提供心理疏导，让患者感受到支持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：提供康复指导，帮助患者恢复健康，让患者感受到关怀</a:t>
                </a:r>
                <a:endParaRPr/>
              </a:p>
            </p:txBody>
          </p:sp>
        </p:grpSp>
        <p:grpSp>
          <p:nvGrpSpPr>
            <p:cNvPr id="17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关怀与支持的方式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：针对患者的不同需求，提供个性化的关怀和支持，让患者感受到关爱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团队的支持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：通过护理团队的合作，为患者提供全面的支持，让患者感受到团队的关怀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家属的参与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：鼓励家属参与护理过程，共同关心患者，让患者感受到家庭的温暖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护理工作中的关怀与支持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有效沟通的重要性</a:t>
            </a:r>
            <a:endParaRPr/>
          </a:p>
        </p:txBody>
      </p:sp>
      <p:sp>
        <p:nvSpPr>
          <p:cNvPr id="18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有效沟通的技巧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：认真倾听患者的需求和诉求，了解患者的病情和心理状态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：用清晰、简洁的语言表达自己的想法和意见，避免误解和冲突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：站在患者的角度思考问题，关心患者的感受和需求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有效沟通的方法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：通过肢体语言、面部表情等非语言方式，传递信息和情感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：提问时尽量使用开放性问题，引导患者表达自己的需求和感受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：在沟通过程中，给予患者反馈，确认信息是否准确传达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护理工作中的有效沟通技巧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沟通障碍的原因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：由于语言不同或表达不清，导致信息传递不准确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：由于文化背景不同，导致价值观和认知差异，影响沟通效果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：由于情绪不稳定，导致沟通时产生误解和冲突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提高语言能力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：学习语言，提高语言表达能力，确保信息准确传递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尊重文化差异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：了解不同文化背景，尊重患者的价值观和习惯，提高沟通效果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：在沟通时保持冷静和理智，避免情绪影响沟通效果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护理工作中的沟通障碍与解决方法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患者疼痛不适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：患者疼痛时，护理人员通过倾听、表达同理心，提供关怀和支持，帮助患者缓解疼痛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患者心理压力大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：患者心理压力大时，护理人员通过沟通和心理疏导，帮助患者释放压力，提高心理承受能力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患者家属不理解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：患者家属不理解护理工作时，护理人员通过解释和沟通，让家属了解护理工作的重要性，争取家属的支持和配合</a:t>
                </a:r>
                <a:endParaRPr/>
              </a:p>
            </p:txBody>
          </p:sp>
          <p:sp>
            <p:nvSpPr>
              <p:cNvPr id="22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沟通实例</a:t>
                </a:r>
                <a:endParaRPr/>
              </a:p>
            </p:txBody>
          </p:sp>
          <p:sp>
            <p:nvSpPr>
              <p:cNvPr id="23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沟通的重要性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：通过有效沟通，护理人员可以了解患者的需求，提供个性化的护理服务，提高护理质量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沟通的技巧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：在沟通时，护理人员需要运用倾听、表达和同理心等技巧，确保信息准确传递，避免误解和冲突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沟通的效果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：通过有效沟通，护理人员可以建立良好的医患关系，提高患者满意度，促进患者的康复</a:t>
                </a:r>
                <a:endParaRPr/>
              </a:p>
            </p:txBody>
          </p:sp>
          <p:sp>
            <p:nvSpPr>
              <p:cNvPr id="23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endParaRPr/>
              </a:p>
            </p:txBody>
          </p:sp>
          <p:sp>
            <p:nvSpPr>
              <p:cNvPr id="23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护理工作中的沟通实例与分析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用心护理的实践与经验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：密切观察患者的病情变化，及时发现异常，为患者提供及时的护理干预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：根据患者的需求和病情，制定个性化的护理计划，提供个性化的护理服务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：关注患者的心理需求，提供心理疏导，帮助患者建立信心，积极面对疾病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用心护理的具体措施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：在护理过程中，用心倾听患者的需求和诉求，了解患者的病情和心理状态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：用清晰、简洁的语言表达自己的想法和意见，避免误解和冲突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：关心患者的生活需求，提供生活照顾，让患者感受到关怀和支持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用心护理的方法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用心护理的具体措施与方法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https://d.book118.com/607042025046006043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用爱护理 用心沟通PPT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2024-09-17T00:49:35.033</cp:lastPrinted>
  <dcterms:created xsi:type="dcterms:W3CDTF">2024-09-16T16:49:35Z</dcterms:created>
  <dcterms:modified xsi:type="dcterms:W3CDTF">2024-09-16T16:49:36Z</dcterms:modified>
</cp:coreProperties>
</file>