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svg" ContentType="image/sv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5" r:id="rId33"/>
  </p:sldIdLst>
  <p:sldSz cx="12192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tags" Target="tags/tag798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9A69B0-A578-4457-A8D9-CE9F9821E44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D3F494-A712-432C-8526-2691D6CAF76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98.xml" /><Relationship Id="rId4" Type="http://schemas.openxmlformats.org/officeDocument/2006/relationships/tags" Target="../tags/tag399.xml" /><Relationship Id="rId5" Type="http://schemas.openxmlformats.org/officeDocument/2006/relationships/tags" Target="../tags/tag400.xml" /><Relationship Id="rId6" Type="http://schemas.openxmlformats.org/officeDocument/2006/relationships/tags" Target="../tags/tag40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tags" Target="../tags/tag457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589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1048590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591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849D3E0-124D-4DFF-AE99-4EA4CC201DB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Arial"/>
              </a:rPr>
              <a:t>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74C3097-07DD-48E2-BC97-4CD15EB0E1A4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74C3097-07DD-48E2-BC97-4CD15EB0E1A4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tags" Target="../tags/tag9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0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8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4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0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4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9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4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9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4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9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4.xml" /><Relationship Id="rId2" Type="http://schemas.openxmlformats.org/officeDocument/2006/relationships/tags" Target="../tags/tag315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9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4.xml" /><Relationship Id="rId2" Type="http://schemas.openxmlformats.org/officeDocument/2006/relationships/tags" Target="../tags/tag325.xml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9.xml" /><Relationship Id="rId2" Type="http://schemas.openxmlformats.org/officeDocument/2006/relationships/tags" Target="../tags/tag330.xml" /><Relationship Id="rId3" Type="http://schemas.openxmlformats.org/officeDocument/2006/relationships/tags" Target="../tags/tag331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tags" Target="../tags/tag338.xml" /><Relationship Id="rId6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9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4.xml" /><Relationship Id="rId2" Type="http://schemas.openxmlformats.org/officeDocument/2006/relationships/tags" Target="../tags/tag345.xml" /><Relationship Id="rId3" Type="http://schemas.openxmlformats.org/officeDocument/2006/relationships/tags" Target="../tags/tag346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9.xml" /><Relationship Id="rId2" Type="http://schemas.openxmlformats.org/officeDocument/2006/relationships/tags" Target="../tags/tag350.xml" /><Relationship Id="rId3" Type="http://schemas.openxmlformats.org/officeDocument/2006/relationships/tags" Target="../tags/tag351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4.xml" /><Relationship Id="rId2" Type="http://schemas.openxmlformats.org/officeDocument/2006/relationships/tags" Target="../tags/tag355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4897A5A-A1F5-452D-9AA0-54F706361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27767D7-A088-432E-A360-639DD7362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B56C27D-727E-4E90-9974-4134D6A2E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26B5695-EA3D-4094-96A9-523C93ED5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C08E5E43-CEA3-4297-9A43-CDE576494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82876573-18FB-4E2E-9171-1667B4D55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07976CC5-8637-4DB3-AFFF-6470C3395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E6E3194-FE68-4BC4-B96F-B28C7F1F7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50571A1-16A7-4021-80D1-939F2A5A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EB6B0BC-C12E-47FA-8587-FA78F2A59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44AB45F-D49A-4BBB-BC3B-020D27C80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1564512" y="1921396"/>
            <a:ext cx="9255888" cy="2199189"/>
          </a:xfrm>
          <a:prstGeom prst="rect">
            <a:avLst/>
          </a:prstGeom>
          <a:solidFill>
            <a:schemeClr val="accent1">
              <a:alpha val="67843"/>
            </a:schemeClr>
          </a:solidFill>
          <a:ln>
            <a:noFill/>
          </a:ln>
          <a:effectLst>
            <a:outerShdw blurRad="1270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>
            <p:custDataLst>
              <p:tags r:id="rId5"/>
            </p:custDataLst>
          </p:nvPr>
        </p:nvSpPr>
        <p:spPr>
          <a:xfrm>
            <a:off x="-4" y="0"/>
            <a:ext cx="12192000" cy="34290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0" name="直接连接符 9"/>
          <p:cNvCxnSpPr/>
          <p:nvPr>
            <p:custDataLst>
              <p:tags r:id="rId6"/>
            </p:custDataLst>
          </p:nvPr>
        </p:nvCxnSpPr>
        <p:spPr>
          <a:xfrm>
            <a:off x="3579742" y="3383280"/>
            <a:ext cx="4628817" cy="0"/>
          </a:xfrm>
          <a:prstGeom prst="line">
            <a:avLst/>
          </a:prstGeom>
          <a:ln w="73025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0"/>
            </p:custDataLst>
          </p:nvPr>
        </p:nvSpPr>
        <p:spPr>
          <a:xfrm>
            <a:off x="2486660" y="2205991"/>
            <a:ext cx="7218045" cy="1014729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5400" b="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1"/>
            </p:custDataLst>
          </p:nvPr>
        </p:nvSpPr>
        <p:spPr>
          <a:xfrm>
            <a:off x="2486660" y="3502420"/>
            <a:ext cx="7218045" cy="5032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bg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2486659" y="4292670"/>
            <a:ext cx="7218045" cy="1057725"/>
          </a:xfrm>
        </p:spPr>
        <p:txBody>
          <a:bodyPr lIns="90000" rIns="90000" bIns="46800"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9" name="文本占位符 18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2971156" y="5536204"/>
            <a:ext cx="2492990" cy="605350"/>
          </a:xfrm>
        </p:spPr>
        <p:txBody>
          <a:bodyPr lIns="90000" tIns="46800" rIns="90000" bIns="46800" anchor="t" anchorCtr="0">
            <a:normAutofit/>
          </a:bodyPr>
          <a:lstStyle>
            <a:lvl1pPr marL="0" indent="0" algn="ctr">
              <a:buNone/>
              <a:defRPr sz="2400">
                <a:solidFill>
                  <a:schemeClr val="accent1">
                    <a:lumMod val="75000"/>
                  </a:schemeClr>
                </a:solidFill>
                <a:effectLst>
                  <a:outerShdw blurRad="50800" dist="50800" dir="5400000" algn="ctr" rotWithShape="0">
                    <a:schemeClr val="bg1"/>
                  </a:outerShdw>
                </a:effectLst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1" name="文本占位符 20"/>
          <p:cNvSpPr>
            <a:spLocks noGrp="1"/>
          </p:cNvSpPr>
          <p:nvPr>
            <p:ph type="body" sz="quarter" idx="15" hasCustomPrompt="1"/>
            <p:custDataLst>
              <p:tags r:id="rId14"/>
            </p:custDataLst>
          </p:nvPr>
        </p:nvSpPr>
        <p:spPr>
          <a:xfrm>
            <a:off x="6894558" y="5536203"/>
            <a:ext cx="2566727" cy="605349"/>
          </a:xfrm>
        </p:spPr>
        <p:txBody>
          <a:bodyPr lIns="90000" tIns="46800" rIns="90000" bIns="46800" anchor="t" anchorCtr="0">
            <a:normAutofit/>
          </a:bodyPr>
          <a:lstStyle>
            <a:lvl1pPr marL="0" indent="0" algn="ctr">
              <a:buNone/>
              <a:defRPr sz="2400">
                <a:solidFill>
                  <a:schemeClr val="accent1">
                    <a:lumMod val="75000"/>
                  </a:schemeClr>
                </a:solidFill>
                <a:effectLst>
                  <a:outerShdw blurRad="50800" dist="50800" dir="5400000" algn="ctr" rotWithShape="0">
                    <a:schemeClr val="bg1"/>
                  </a:outerShdw>
                </a:effectLst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2"/>
            </p:custDataLst>
          </p:nvPr>
        </p:nvGrpSpPr>
        <p:grpSpPr>
          <a:xfrm>
            <a:off x="11258974" y="5943431"/>
            <a:ext cx="646178" cy="605888"/>
            <a:chOff x="10501204" y="5509234"/>
            <a:chExt cx="918090" cy="860846"/>
          </a:xfrm>
        </p:grpSpPr>
        <p:sp>
          <p:nvSpPr>
            <p:cNvPr id="8" name="矩形 7"/>
            <p:cNvSpPr/>
            <p:nvPr>
              <p:custDataLst>
                <p:tags r:id="rId3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>
              <p:custDataLst>
                <p:tags r:id="rId5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-4" y="0"/>
            <a:ext cx="12192000" cy="34290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1564512" y="1967116"/>
            <a:ext cx="9255888" cy="2199189"/>
          </a:xfrm>
          <a:prstGeom prst="rect">
            <a:avLst/>
          </a:prstGeom>
          <a:solidFill>
            <a:schemeClr val="accent1">
              <a:alpha val="68000"/>
            </a:schemeClr>
          </a:solidFill>
          <a:ln>
            <a:noFill/>
          </a:ln>
          <a:effectLst>
            <a:outerShdw blurRad="127000" dist="38100" dir="2700000" algn="tl" rotWithShape="0">
              <a:schemeClr val="tx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9" name="直接连接符 8"/>
          <p:cNvCxnSpPr/>
          <p:nvPr>
            <p:custDataLst>
              <p:tags r:id="rId9"/>
            </p:custDataLst>
          </p:nvPr>
        </p:nvCxnSpPr>
        <p:spPr>
          <a:xfrm>
            <a:off x="4230811" y="3298590"/>
            <a:ext cx="3730379" cy="0"/>
          </a:xfrm>
          <a:prstGeom prst="line">
            <a:avLst/>
          </a:prstGeom>
          <a:ln w="73025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0"/>
            </p:custDataLst>
          </p:nvPr>
        </p:nvSpPr>
        <p:spPr>
          <a:xfrm>
            <a:off x="2171700" y="3411089"/>
            <a:ext cx="7848600" cy="727408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4400" b="0" u="none" strike="noStrike" kern="1200" cap="none" spc="300" normalizeH="0" baseline="0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2171697" y="4437435"/>
            <a:ext cx="7848605" cy="1075006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>
            <p:custDataLst>
              <p:tags r:id="rId2"/>
            </p:custDataLst>
          </p:nvPr>
        </p:nvGrpSpPr>
        <p:grpSpPr>
          <a:xfrm>
            <a:off x="11258974" y="5943431"/>
            <a:ext cx="646178" cy="605888"/>
            <a:chOff x="10501204" y="5509234"/>
            <a:chExt cx="918090" cy="860846"/>
          </a:xfrm>
        </p:grpSpPr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>
              <p:custDataLst>
                <p:tags r:id="rId4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>
              <p:custDataLst>
                <p:tags r:id="rId5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>
                <a:latin typeface="微软雅黑" panose="020b0503020204020204" charset="-122"/>
                <a:ea typeface="微软雅黑"/>
              </a:defRPr>
            </a:lvl1pPr>
            <a:lvl2pPr>
              <a:defRPr sz="1600">
                <a:latin typeface="微软雅黑" panose="020b0503020204020204" charset="-122"/>
                <a:ea typeface="微软雅黑"/>
              </a:defRPr>
            </a:lvl2pPr>
            <a:lvl3pPr>
              <a:defRPr sz="1600">
                <a:latin typeface="微软雅黑" panose="020b0503020204020204" charset="-122"/>
                <a:ea typeface="微软雅黑"/>
              </a:defRPr>
            </a:lvl3pPr>
            <a:lvl4pPr>
              <a:defRPr sz="1600">
                <a:latin typeface="微软雅黑" panose="020b0503020204020204" charset="-122"/>
                <a:ea typeface="微软雅黑"/>
              </a:defRPr>
            </a:lvl4pPr>
            <a:lvl5pPr>
              <a:defRPr sz="1600"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>
            <p:custDataLst>
              <p:tags r:id="rId2"/>
            </p:custDataLst>
          </p:nvPr>
        </p:nvGrpSpPr>
        <p:grpSpPr>
          <a:xfrm>
            <a:off x="11258974" y="5943431"/>
            <a:ext cx="646178" cy="605888"/>
            <a:chOff x="10501204" y="5509234"/>
            <a:chExt cx="918090" cy="860846"/>
          </a:xfrm>
        </p:grpSpPr>
        <p:sp>
          <p:nvSpPr>
            <p:cNvPr id="11" name="矩形 10"/>
            <p:cNvSpPr/>
            <p:nvPr>
              <p:custDataLst>
                <p:tags r:id="rId3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>
              <p:custDataLst>
                <p:tags r:id="rId4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>
              <p:custDataLst>
                <p:tags r:id="rId5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>
            <p:custDataLst>
              <p:tags r:id="rId2"/>
            </p:custDataLst>
          </p:nvPr>
        </p:nvGrpSpPr>
        <p:grpSpPr>
          <a:xfrm>
            <a:off x="11258974" y="5943431"/>
            <a:ext cx="646178" cy="605888"/>
            <a:chOff x="10501204" y="5509234"/>
            <a:chExt cx="918090" cy="860846"/>
          </a:xfrm>
        </p:grpSpPr>
        <p:sp>
          <p:nvSpPr>
            <p:cNvPr id="7" name="矩形 6"/>
            <p:cNvSpPr/>
            <p:nvPr>
              <p:custDataLst>
                <p:tags r:id="rId3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>
              <p:custDataLst>
                <p:tags r:id="rId4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>
              <p:custDataLst>
                <p:tags r:id="rId5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>
            <p:custDataLst>
              <p:tags r:id="rId2"/>
            </p:custDataLst>
          </p:nvPr>
        </p:nvGrpSpPr>
        <p:grpSpPr>
          <a:xfrm>
            <a:off x="11258974" y="5943431"/>
            <a:ext cx="646178" cy="605888"/>
            <a:chOff x="10501204" y="5509234"/>
            <a:chExt cx="918090" cy="860846"/>
          </a:xfrm>
        </p:grpSpPr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>
              <p:custDataLst>
                <p:tags r:id="rId4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>
              <p:custDataLst>
                <p:tags r:id="rId5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2"/>
            </p:custDataLst>
          </p:nvPr>
        </p:nvGrpSpPr>
        <p:grpSpPr>
          <a:xfrm>
            <a:off x="11258974" y="5943431"/>
            <a:ext cx="646178" cy="605888"/>
            <a:chOff x="10501204" y="5509234"/>
            <a:chExt cx="918090" cy="860846"/>
          </a:xfrm>
        </p:grpSpPr>
        <p:sp>
          <p:nvSpPr>
            <p:cNvPr id="8" name="矩形 7"/>
            <p:cNvSpPr/>
            <p:nvPr>
              <p:custDataLst>
                <p:tags r:id="rId3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>
              <p:custDataLst>
                <p:tags r:id="rId5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6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7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1pPr>
            <a:lvl2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2pPr>
            <a:lvl3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3pPr>
            <a:lvl4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4pPr>
            <a:lvl5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>
            <p:custDataLst>
              <p:tags r:id="rId2"/>
            </p:custDataLst>
          </p:nvPr>
        </p:nvGrpSpPr>
        <p:grpSpPr>
          <a:xfrm>
            <a:off x="11258974" y="5943431"/>
            <a:ext cx="646178" cy="605888"/>
            <a:chOff x="10501204" y="5509234"/>
            <a:chExt cx="918090" cy="860846"/>
          </a:xfrm>
        </p:grpSpPr>
        <p:sp>
          <p:nvSpPr>
            <p:cNvPr id="2" name="矩形 1"/>
            <p:cNvSpPr/>
            <p:nvPr>
              <p:custDataLst>
                <p:tags r:id="rId3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>
              <p:custDataLst>
                <p:tags r:id="rId4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>
              <p:custDataLst>
                <p:tags r:id="rId5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1564512" y="1921396"/>
            <a:ext cx="9255888" cy="2199189"/>
          </a:xfrm>
          <a:prstGeom prst="rect">
            <a:avLst/>
          </a:prstGeom>
          <a:solidFill>
            <a:schemeClr val="accent1">
              <a:alpha val="67843"/>
            </a:schemeClr>
          </a:solidFill>
          <a:ln>
            <a:noFill/>
          </a:ln>
          <a:effectLst>
            <a:outerShdw blurRad="1270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-4" y="0"/>
            <a:ext cx="12192000" cy="34290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/>
          <p:cNvCxnSpPr/>
          <p:nvPr>
            <p:custDataLst>
              <p:tags r:id="rId6"/>
            </p:custDataLst>
          </p:nvPr>
        </p:nvCxnSpPr>
        <p:spPr>
          <a:xfrm>
            <a:off x="3579742" y="3383280"/>
            <a:ext cx="4628817" cy="0"/>
          </a:xfrm>
          <a:prstGeom prst="line">
            <a:avLst/>
          </a:prstGeom>
          <a:ln w="73025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0"/>
            </p:custDataLst>
          </p:nvPr>
        </p:nvSpPr>
        <p:spPr>
          <a:xfrm>
            <a:off x="3130951" y="1921396"/>
            <a:ext cx="5930098" cy="1416166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8000" b="0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6" name="文本占位符 15"/>
          <p:cNvSpPr>
            <a:spLocks noGrp="1"/>
          </p:cNvSpPr>
          <p:nvPr>
            <p:ph type="body" sz="quarter" idx="13" hasCustomPrompt="1"/>
            <p:custDataLst>
              <p:tags r:id="rId11"/>
            </p:custDataLst>
          </p:nvPr>
        </p:nvSpPr>
        <p:spPr>
          <a:xfrm>
            <a:off x="3130952" y="3513798"/>
            <a:ext cx="5930097" cy="606787"/>
          </a:xfrm>
        </p:spPr>
        <p:txBody>
          <a:bodyPr lIns="90000" rIns="90000" bIns="46800">
            <a:normAutofit/>
          </a:bodyPr>
          <a:lstStyle>
            <a:lvl1pPr marL="0" indent="0" algn="ctr">
              <a:buNone/>
              <a:defRPr sz="28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4" hasCustomPrompt="1"/>
            <p:custDataLst>
              <p:tags r:id="rId12"/>
            </p:custDataLst>
          </p:nvPr>
        </p:nvSpPr>
        <p:spPr>
          <a:xfrm>
            <a:off x="2418930" y="4264475"/>
            <a:ext cx="7354140" cy="923905"/>
          </a:xfrm>
        </p:spPr>
        <p:txBody>
          <a:bodyPr lIns="90000" rIns="90000" bIns="46800">
            <a:normAutofit/>
          </a:bodyPr>
          <a:lstStyle>
            <a:lvl1pPr marL="0" indent="0" algn="ctr">
              <a:buNone/>
              <a:defRPr sz="2000" baseline="0"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20" name="文本占位符 19"/>
          <p:cNvSpPr>
            <a:spLocks noGrp="1"/>
          </p:cNvSpPr>
          <p:nvPr>
            <p:ph type="body" sz="quarter" idx="15" hasCustomPrompt="1"/>
            <p:custDataLst>
              <p:tags r:id="rId13"/>
            </p:custDataLst>
          </p:nvPr>
        </p:nvSpPr>
        <p:spPr>
          <a:xfrm>
            <a:off x="2869505" y="5542287"/>
            <a:ext cx="2492990" cy="592774"/>
          </a:xfrm>
        </p:spPr>
        <p:txBody>
          <a:bodyPr lIns="90000" tIns="46800" rIns="90000" bIns="46800" anchor="t" anchorCtr="0">
            <a:normAutofit/>
          </a:bodyPr>
          <a:lstStyle>
            <a:lvl1pPr marL="0" indent="0" algn="ctr">
              <a:buNone/>
              <a:defRPr sz="2400" baseline="0">
                <a:solidFill>
                  <a:schemeClr val="accent1">
                    <a:lumMod val="75000"/>
                  </a:schemeClr>
                </a:solidFill>
                <a:effectLst>
                  <a:outerShdw blurRad="50800" dist="50800" dir="5400000" algn="ctr" rotWithShape="0">
                    <a:schemeClr val="bg1"/>
                  </a:outerShdw>
                </a:effectLst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6" hasCustomPrompt="1"/>
            <p:custDataLst>
              <p:tags r:id="rId14"/>
            </p:custDataLst>
          </p:nvPr>
        </p:nvSpPr>
        <p:spPr>
          <a:xfrm>
            <a:off x="6792905" y="5530234"/>
            <a:ext cx="2566727" cy="592774"/>
          </a:xfrm>
        </p:spPr>
        <p:txBody>
          <a:bodyPr lIns="90000" tIns="46800" rIns="90000" bIns="46800" anchor="t" anchorCtr="0">
            <a:normAutofit/>
          </a:bodyPr>
          <a:lstStyle>
            <a:lvl1pPr marL="0" indent="0" algn="ctr">
              <a:buNone/>
              <a:defRPr sz="2400" baseline="0">
                <a:solidFill>
                  <a:schemeClr val="accent1">
                    <a:lumMod val="75000"/>
                  </a:schemeClr>
                </a:solidFill>
                <a:effectLst>
                  <a:outerShdw blurRad="50800" dist="50800" dir="5400000" algn="ctr" rotWithShape="0">
                    <a:schemeClr val="bg1"/>
                  </a:outerShdw>
                </a:effectLst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>
            <p:custDataLst>
              <p:tags r:id="rId2"/>
            </p:custDataLst>
          </p:nvPr>
        </p:nvGrpSpPr>
        <p:grpSpPr>
          <a:xfrm>
            <a:off x="11258974" y="5943431"/>
            <a:ext cx="646178" cy="605888"/>
            <a:chOff x="10501204" y="5509234"/>
            <a:chExt cx="918090" cy="860846"/>
          </a:xfrm>
        </p:grpSpPr>
        <p:sp>
          <p:nvSpPr>
            <p:cNvPr id="7" name="矩形 6"/>
            <p:cNvSpPr/>
            <p:nvPr>
              <p:custDataLst>
                <p:tags r:id="rId3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>
              <p:custDataLst>
                <p:tags r:id="rId4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>
              <p:custDataLst>
                <p:tags r:id="rId5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17" name="组合 16"/>
          <p:cNvGrpSpPr/>
          <p:nvPr>
            <p:custDataLst>
              <p:tags r:id="rId8"/>
            </p:custDataLst>
          </p:nvPr>
        </p:nvGrpSpPr>
        <p:grpSpPr>
          <a:xfrm>
            <a:off x="11259185" y="5943600"/>
            <a:ext cx="646430" cy="605790"/>
            <a:chOff x="10501204" y="5509234"/>
            <a:chExt cx="918090" cy="860846"/>
          </a:xfrm>
        </p:grpSpPr>
        <p:sp>
          <p:nvSpPr>
            <p:cNvPr id="18" name="矩形 17"/>
            <p:cNvSpPr/>
            <p:nvPr>
              <p:custDataLst>
                <p:tags r:id="rId9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>
              <p:custDataLst>
                <p:tags r:id="rId10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>
              <p:custDataLst>
                <p:tags r:id="rId11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" name="组合 20"/>
          <p:cNvGrpSpPr/>
          <p:nvPr>
            <p:custDataLst>
              <p:tags r:id="rId12"/>
            </p:custDataLst>
          </p:nvPr>
        </p:nvGrpSpPr>
        <p:grpSpPr>
          <a:xfrm rot="10800000">
            <a:off x="287020" y="191135"/>
            <a:ext cx="646430" cy="605790"/>
            <a:chOff x="10501204" y="5509234"/>
            <a:chExt cx="918090" cy="860846"/>
          </a:xfrm>
        </p:grpSpPr>
        <p:sp>
          <p:nvSpPr>
            <p:cNvPr id="22" name="矩形 21"/>
            <p:cNvSpPr/>
            <p:nvPr>
              <p:custDataLst>
                <p:tags r:id="rId13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>
              <p:custDataLst>
                <p:tags r:id="rId14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矩形 23"/>
            <p:cNvSpPr/>
            <p:nvPr>
              <p:custDataLst>
                <p:tags r:id="rId15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grpSp>
        <p:nvGrpSpPr>
          <p:cNvPr id="11" name="组合 10"/>
          <p:cNvGrpSpPr/>
          <p:nvPr>
            <p:custDataLst>
              <p:tags r:id="rId4"/>
            </p:custDataLst>
          </p:nvPr>
        </p:nvGrpSpPr>
        <p:grpSpPr>
          <a:xfrm>
            <a:off x="11259185" y="5943600"/>
            <a:ext cx="646430" cy="605790"/>
            <a:chOff x="10501204" y="5509234"/>
            <a:chExt cx="918090" cy="860846"/>
          </a:xfrm>
        </p:grpSpPr>
        <p:sp>
          <p:nvSpPr>
            <p:cNvPr id="16" name="矩形 15"/>
            <p:cNvSpPr/>
            <p:nvPr>
              <p:custDataLst>
                <p:tags r:id="rId5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>
              <p:custDataLst>
                <p:tags r:id="rId6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矩形 17"/>
            <p:cNvSpPr/>
            <p:nvPr>
              <p:custDataLst>
                <p:tags r:id="rId7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组合 11"/>
          <p:cNvGrpSpPr/>
          <p:nvPr>
            <p:custDataLst>
              <p:tags r:id="rId8"/>
            </p:custDataLst>
          </p:nvPr>
        </p:nvGrpSpPr>
        <p:grpSpPr>
          <a:xfrm rot="10800000">
            <a:off x="287020" y="191135"/>
            <a:ext cx="646430" cy="605790"/>
            <a:chOff x="10501204" y="5509234"/>
            <a:chExt cx="918090" cy="860846"/>
          </a:xfrm>
        </p:grpSpPr>
        <p:sp>
          <p:nvSpPr>
            <p:cNvPr id="13" name="矩形 12"/>
            <p:cNvSpPr/>
            <p:nvPr>
              <p:custDataLst>
                <p:tags r:id="rId9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>
              <p:custDataLst>
                <p:tags r:id="rId10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1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5"/>
            </p:custDataLst>
          </p:nvPr>
        </p:nvSpPr>
        <p:spPr>
          <a:xfrm>
            <a:off x="586800" y="1764000"/>
            <a:ext cx="3956400" cy="4093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6"/>
            </p:custDataLst>
          </p:nvPr>
        </p:nvSpPr>
        <p:spPr>
          <a:xfrm>
            <a:off x="5101200" y="769938"/>
            <a:ext cx="6480000" cy="5087937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12" name="组合 11"/>
          <p:cNvGrpSpPr/>
          <p:nvPr>
            <p:custDataLst>
              <p:tags r:id="rId3"/>
            </p:custDataLst>
          </p:nvPr>
        </p:nvGrpSpPr>
        <p:grpSpPr>
          <a:xfrm>
            <a:off x="11258974" y="5943431"/>
            <a:ext cx="646178" cy="605888"/>
            <a:chOff x="10501204" y="5509234"/>
            <a:chExt cx="918090" cy="860846"/>
          </a:xfrm>
        </p:grpSpPr>
        <p:sp>
          <p:nvSpPr>
            <p:cNvPr id="17" name="矩形 16"/>
            <p:cNvSpPr/>
            <p:nvPr>
              <p:custDataLst>
                <p:tags r:id="rId4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矩形 17"/>
            <p:cNvSpPr/>
            <p:nvPr>
              <p:custDataLst>
                <p:tags r:id="rId5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>
              <p:custDataLst>
                <p:tags r:id="rId6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612000" y="1659600"/>
            <a:ext cx="10975975" cy="828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612775" y="2808000"/>
            <a:ext cx="10965600" cy="3430800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1" name="矩形 20"/>
          <p:cNvSpPr/>
          <p:nvPr>
            <p:custDataLst>
              <p:tags r:id="rId13"/>
            </p:custDataLst>
          </p:nvPr>
        </p:nvSpPr>
        <p:spPr>
          <a:xfrm>
            <a:off x="0" y="11430"/>
            <a:ext cx="4064000" cy="1390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14"/>
            </p:custDataLst>
          </p:nvPr>
        </p:nvSpPr>
        <p:spPr>
          <a:xfrm>
            <a:off x="4064000" y="11430"/>
            <a:ext cx="4064000" cy="13906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>
            <p:custDataLst>
              <p:tags r:id="rId15"/>
            </p:custDataLst>
          </p:nvPr>
        </p:nvSpPr>
        <p:spPr>
          <a:xfrm>
            <a:off x="8128000" y="11430"/>
            <a:ext cx="4064000" cy="1390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grpSp>
        <p:nvGrpSpPr>
          <p:cNvPr id="11" name="组合 10"/>
          <p:cNvGrpSpPr/>
          <p:nvPr>
            <p:custDataLst>
              <p:tags r:id="rId4"/>
            </p:custDataLst>
          </p:nvPr>
        </p:nvGrpSpPr>
        <p:grpSpPr>
          <a:xfrm>
            <a:off x="11259185" y="5943600"/>
            <a:ext cx="646430" cy="605790"/>
            <a:chOff x="10501204" y="5509234"/>
            <a:chExt cx="918090" cy="860846"/>
          </a:xfrm>
        </p:grpSpPr>
        <p:sp>
          <p:nvSpPr>
            <p:cNvPr id="16" name="矩形 15"/>
            <p:cNvSpPr/>
            <p:nvPr>
              <p:custDataLst>
                <p:tags r:id="rId5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>
              <p:custDataLst>
                <p:tags r:id="rId6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矩形 17"/>
            <p:cNvSpPr/>
            <p:nvPr>
              <p:custDataLst>
                <p:tags r:id="rId7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组合 11"/>
          <p:cNvGrpSpPr/>
          <p:nvPr>
            <p:custDataLst>
              <p:tags r:id="rId8"/>
            </p:custDataLst>
          </p:nvPr>
        </p:nvGrpSpPr>
        <p:grpSpPr>
          <a:xfrm rot="10800000">
            <a:off x="287020" y="191135"/>
            <a:ext cx="646430" cy="605790"/>
            <a:chOff x="10501204" y="5509234"/>
            <a:chExt cx="918090" cy="860846"/>
          </a:xfrm>
        </p:grpSpPr>
        <p:sp>
          <p:nvSpPr>
            <p:cNvPr id="13" name="矩形 12"/>
            <p:cNvSpPr/>
            <p:nvPr>
              <p:custDataLst>
                <p:tags r:id="rId9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>
              <p:custDataLst>
                <p:tags r:id="rId10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1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5"/>
            </p:custDataLst>
          </p:nvPr>
        </p:nvSpPr>
        <p:spPr>
          <a:xfrm>
            <a:off x="604837" y="1681200"/>
            <a:ext cx="10990800" cy="3211200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6"/>
            </p:custDataLst>
          </p:nvPr>
        </p:nvSpPr>
        <p:spPr>
          <a:xfrm>
            <a:off x="594000" y="5180400"/>
            <a:ext cx="11001600" cy="10116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>
            <p:custDataLst>
              <p:tags r:id="rId2"/>
            </p:custDataLst>
          </p:nvPr>
        </p:nvGrpSpPr>
        <p:grpSpPr>
          <a:xfrm>
            <a:off x="11258974" y="5943431"/>
            <a:ext cx="646178" cy="605888"/>
            <a:chOff x="10501204" y="5509234"/>
            <a:chExt cx="918090" cy="860846"/>
          </a:xfrm>
        </p:grpSpPr>
        <p:sp>
          <p:nvSpPr>
            <p:cNvPr id="19" name="矩形 18"/>
            <p:cNvSpPr/>
            <p:nvPr>
              <p:custDataLst>
                <p:tags r:id="rId3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>
              <p:custDataLst>
                <p:tags r:id="rId4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>
              <p:custDataLst>
                <p:tags r:id="rId5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579600" y="1663200"/>
            <a:ext cx="5342400" cy="2894400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3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4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34" name="组合 33"/>
          <p:cNvGrpSpPr/>
          <p:nvPr>
            <p:custDataLst>
              <p:tags r:id="rId3"/>
            </p:custDataLst>
          </p:nvPr>
        </p:nvGrpSpPr>
        <p:grpSpPr>
          <a:xfrm>
            <a:off x="10895965" y="5648960"/>
            <a:ext cx="1235710" cy="1158240"/>
            <a:chOff x="10501204" y="5509234"/>
            <a:chExt cx="918090" cy="860846"/>
          </a:xfrm>
        </p:grpSpPr>
        <p:sp>
          <p:nvSpPr>
            <p:cNvPr id="39" name="矩形 38"/>
            <p:cNvSpPr/>
            <p:nvPr>
              <p:custDataLst>
                <p:tags r:id="rId4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矩形 39"/>
            <p:cNvSpPr/>
            <p:nvPr>
              <p:custDataLst>
                <p:tags r:id="rId5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矩形 40"/>
            <p:cNvSpPr/>
            <p:nvPr>
              <p:custDataLst>
                <p:tags r:id="rId6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5" name="组合 34"/>
          <p:cNvGrpSpPr/>
          <p:nvPr>
            <p:custDataLst>
              <p:tags r:id="rId7"/>
            </p:custDataLst>
          </p:nvPr>
        </p:nvGrpSpPr>
        <p:grpSpPr>
          <a:xfrm rot="10800000">
            <a:off x="76200" y="48895"/>
            <a:ext cx="1235710" cy="1158240"/>
            <a:chOff x="10501204" y="5509234"/>
            <a:chExt cx="918090" cy="860846"/>
          </a:xfrm>
        </p:grpSpPr>
        <p:sp>
          <p:nvSpPr>
            <p:cNvPr id="36" name="矩形 35"/>
            <p:cNvSpPr/>
            <p:nvPr>
              <p:custDataLst>
                <p:tags r:id="rId8"/>
              </p:custDataLst>
            </p:nvPr>
          </p:nvSpPr>
          <p:spPr>
            <a:xfrm>
              <a:off x="10610850" y="5600700"/>
              <a:ext cx="645675" cy="64567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矩形 36"/>
            <p:cNvSpPr/>
            <p:nvPr>
              <p:custDataLst>
                <p:tags r:id="rId9"/>
              </p:custDataLst>
            </p:nvPr>
          </p:nvSpPr>
          <p:spPr>
            <a:xfrm>
              <a:off x="10773619" y="5724405"/>
              <a:ext cx="645675" cy="645675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矩形 37"/>
            <p:cNvSpPr/>
            <p:nvPr>
              <p:custDataLst>
                <p:tags r:id="rId10"/>
              </p:custDataLst>
            </p:nvPr>
          </p:nvSpPr>
          <p:spPr>
            <a:xfrm>
              <a:off x="10501204" y="5509234"/>
              <a:ext cx="350332" cy="350332"/>
            </a:xfrm>
            <a:prstGeom prst="rect">
              <a:avLst/>
            </a:prstGeom>
            <a:solidFill>
              <a:schemeClr val="accent1">
                <a:lumMod val="75000"/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5"/>
            </p:custDataLst>
          </p:nvPr>
        </p:nvSpPr>
        <p:spPr>
          <a:xfrm>
            <a:off x="1522413" y="3862800"/>
            <a:ext cx="9144000" cy="1656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tags" Target="../tags/tag359.xml" /><Relationship Id="rId34" Type="http://schemas.openxmlformats.org/officeDocument/2006/relationships/tags" Target="../tags/tag360.xml" /><Relationship Id="rId35" Type="http://schemas.openxmlformats.org/officeDocument/2006/relationships/tags" Target="../tags/tag361.xml" /><Relationship Id="rId36" Type="http://schemas.openxmlformats.org/officeDocument/2006/relationships/tags" Target="../tags/tag362.xml" /><Relationship Id="rId37" Type="http://schemas.openxmlformats.org/officeDocument/2006/relationships/tags" Target="../tags/tag363.xml" /><Relationship Id="rId38" Type="http://schemas.openxmlformats.org/officeDocument/2006/relationships/tags" Target="../tags/tag364.xml" /><Relationship Id="rId39" Type="http://schemas.openxmlformats.org/officeDocument/2006/relationships/tags" Target="../tags/tag365.xml" /><Relationship Id="rId4" Type="http://schemas.openxmlformats.org/officeDocument/2006/relationships/slideLayout" Target="../slideLayouts/slideLayout15.xml" /><Relationship Id="rId40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3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34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5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36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37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38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3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73.xml" /><Relationship Id="rId3" Type="http://schemas.openxmlformats.org/officeDocument/2006/relationships/image" Target="../media/image2.png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Relationship Id="rId7" Type="http://schemas.openxmlformats.org/officeDocument/2006/relationships/tags" Target="../tags/tag377.xml" /><Relationship Id="rId8" Type="http://schemas.openxmlformats.org/officeDocument/2006/relationships/tags" Target="../tags/tag3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10" Type="http://schemas.openxmlformats.org/officeDocument/2006/relationships/tags" Target="../tags/tag387.xml" /><Relationship Id="rId11" Type="http://schemas.openxmlformats.org/officeDocument/2006/relationships/tags" Target="../tags/tag388.xml" /><Relationship Id="rId12" Type="http://schemas.openxmlformats.org/officeDocument/2006/relationships/image" Target="../media/image6.png" /><Relationship Id="rId13" Type="http://schemas.openxmlformats.org/officeDocument/2006/relationships/tags" Target="../tags/tag389.xml" /><Relationship Id="rId14" Type="http://schemas.openxmlformats.org/officeDocument/2006/relationships/tags" Target="../tags/tag390.xml" /><Relationship Id="rId15" Type="http://schemas.openxmlformats.org/officeDocument/2006/relationships/image" Target="../media/image7.png" /><Relationship Id="rId16" Type="http://schemas.openxmlformats.org/officeDocument/2006/relationships/tags" Target="../tags/tag391.xml" /><Relationship Id="rId17" Type="http://schemas.openxmlformats.org/officeDocument/2006/relationships/image" Target="../media/image8.png" /><Relationship Id="rId18" Type="http://schemas.openxmlformats.org/officeDocument/2006/relationships/tags" Target="../tags/tag392.xml" /><Relationship Id="rId19" Type="http://schemas.openxmlformats.org/officeDocument/2006/relationships/image" Target="../media/image9.png" /><Relationship Id="rId2" Type="http://schemas.openxmlformats.org/officeDocument/2006/relationships/notesSlide" Target="../notesSlides/notesSlide1.xml" /><Relationship Id="rId20" Type="http://schemas.openxmlformats.org/officeDocument/2006/relationships/image" Target="../media/image10.svg" /><Relationship Id="rId21" Type="http://schemas.openxmlformats.org/officeDocument/2006/relationships/tags" Target="../tags/tag393.xml" /><Relationship Id="rId22" Type="http://schemas.openxmlformats.org/officeDocument/2006/relationships/image" Target="../media/image11.png" /><Relationship Id="rId23" Type="http://schemas.openxmlformats.org/officeDocument/2006/relationships/image" Target="../media/image12.svg" /><Relationship Id="rId24" Type="http://schemas.openxmlformats.org/officeDocument/2006/relationships/tags" Target="../tags/tag394.xml" /><Relationship Id="rId25" Type="http://schemas.openxmlformats.org/officeDocument/2006/relationships/image" Target="../media/image13.png" /><Relationship Id="rId26" Type="http://schemas.openxmlformats.org/officeDocument/2006/relationships/image" Target="../media/image14.svg" /><Relationship Id="rId27" Type="http://schemas.openxmlformats.org/officeDocument/2006/relationships/tags" Target="../tags/tag395.xml" /><Relationship Id="rId28" Type="http://schemas.openxmlformats.org/officeDocument/2006/relationships/image" Target="../media/image15.png" /><Relationship Id="rId29" Type="http://schemas.openxmlformats.org/officeDocument/2006/relationships/image" Target="../media/image16.svg" /><Relationship Id="rId3" Type="http://schemas.openxmlformats.org/officeDocument/2006/relationships/tags" Target="../tags/tag383.xml" /><Relationship Id="rId30" Type="http://schemas.openxmlformats.org/officeDocument/2006/relationships/tags" Target="../tags/tag396.xml" /><Relationship Id="rId31" Type="http://schemas.openxmlformats.org/officeDocument/2006/relationships/tags" Target="../tags/tag397.xml" /><Relationship Id="rId4" Type="http://schemas.openxmlformats.org/officeDocument/2006/relationships/image" Target="../media/image3.jpeg" /><Relationship Id="rId5" Type="http://schemas.openxmlformats.org/officeDocument/2006/relationships/tags" Target="../tags/tag384.xml" /><Relationship Id="rId6" Type="http://schemas.openxmlformats.org/officeDocument/2006/relationships/tags" Target="../tags/tag385.xml" /><Relationship Id="rId7" Type="http://schemas.openxmlformats.org/officeDocument/2006/relationships/image" Target="../media/image4.png" /><Relationship Id="rId8" Type="http://schemas.openxmlformats.org/officeDocument/2006/relationships/tags" Target="../tags/tag386.xml" /><Relationship Id="rId9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tags" Target="../tags/tag40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02.xml" /><Relationship Id="rId4" Type="http://schemas.openxmlformats.org/officeDocument/2006/relationships/tags" Target="../tags/tag403.xml" /><Relationship Id="rId5" Type="http://schemas.openxmlformats.org/officeDocument/2006/relationships/tags" Target="../tags/tag404.xml" /><Relationship Id="rId6" Type="http://schemas.openxmlformats.org/officeDocument/2006/relationships/image" Target="../media/image17.png" /><Relationship Id="rId7" Type="http://schemas.openxmlformats.org/officeDocument/2006/relationships/tags" Target="../tags/tag405.xml" /><Relationship Id="rId8" Type="http://schemas.openxmlformats.org/officeDocument/2006/relationships/tags" Target="../tags/tag406.xml" /><Relationship Id="rId9" Type="http://schemas.openxmlformats.org/officeDocument/2006/relationships/tags" Target="../tags/tag4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tags" Target="../tags/tag41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3.xml" /><Relationship Id="rId4" Type="http://schemas.openxmlformats.org/officeDocument/2006/relationships/tags" Target="../tags/tag414.xml" /><Relationship Id="rId5" Type="http://schemas.openxmlformats.org/officeDocument/2006/relationships/tags" Target="../tags/tag415.xml" /><Relationship Id="rId6" Type="http://schemas.openxmlformats.org/officeDocument/2006/relationships/image" Target="../media/image17.png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8.xml" /><Relationship Id="rId11" Type="http://schemas.openxmlformats.org/officeDocument/2006/relationships/tags" Target="../tags/tag429.xml" /><Relationship Id="rId12" Type="http://schemas.openxmlformats.org/officeDocument/2006/relationships/tags" Target="../tags/tag430.xml" /><Relationship Id="rId13" Type="http://schemas.openxmlformats.org/officeDocument/2006/relationships/tags" Target="../tags/tag431.xml" /><Relationship Id="rId14" Type="http://schemas.openxmlformats.org/officeDocument/2006/relationships/tags" Target="../tags/tag432.xml" /><Relationship Id="rId15" Type="http://schemas.openxmlformats.org/officeDocument/2006/relationships/audio" Target="../media/arrow1.wav" /><Relationship Id="rId2" Type="http://schemas.openxmlformats.org/officeDocument/2006/relationships/tags" Target="../tags/tag420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tags" Target="../tags/tag423.xml" /><Relationship Id="rId6" Type="http://schemas.openxmlformats.org/officeDocument/2006/relationships/tags" Target="../tags/tag424.xml" /><Relationship Id="rId7" Type="http://schemas.openxmlformats.org/officeDocument/2006/relationships/tags" Target="../tags/tag425.xml" /><Relationship Id="rId8" Type="http://schemas.openxmlformats.org/officeDocument/2006/relationships/tags" Target="../tags/tag426.xml" /><Relationship Id="rId9" Type="http://schemas.openxmlformats.org/officeDocument/2006/relationships/tags" Target="../tags/tag4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tags" Target="../tags/tag447.xml" /><Relationship Id="rId3" Type="http://schemas.openxmlformats.org/officeDocument/2006/relationships/tags" Target="../tags/tag448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tags" Target="../tags/tag451.xml" /><Relationship Id="rId7" Type="http://schemas.openxmlformats.org/officeDocument/2006/relationships/tags" Target="../tags/tag452.xml" /><Relationship Id="rId8" Type="http://schemas.openxmlformats.org/officeDocument/2006/relationships/tags" Target="../tags/tag4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image" Target="../media/image18.jpeg" /><Relationship Id="rId6" Type="http://schemas.openxmlformats.org/officeDocument/2006/relationships/tags" Target="../tags/tag460.xml" /><Relationship Id="rId7" Type="http://schemas.openxmlformats.org/officeDocument/2006/relationships/image" Target="../media/image19.jpeg" /><Relationship Id="rId8" Type="http://schemas.openxmlformats.org/officeDocument/2006/relationships/tags" Target="../tags/tag461.xml" /><Relationship Id="rId9" Type="http://schemas.openxmlformats.org/officeDocument/2006/relationships/tags" Target="../tags/tag4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3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8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0.xml" /><Relationship Id="rId11" Type="http://schemas.openxmlformats.org/officeDocument/2006/relationships/tags" Target="../tags/tag481.xml" /><Relationship Id="rId12" Type="http://schemas.openxmlformats.org/officeDocument/2006/relationships/tags" Target="../tags/tag482.xml" /><Relationship Id="rId13" Type="http://schemas.openxmlformats.org/officeDocument/2006/relationships/tags" Target="../tags/tag483.xml" /><Relationship Id="rId14" Type="http://schemas.openxmlformats.org/officeDocument/2006/relationships/tags" Target="../tags/tag484.xml" /><Relationship Id="rId2" Type="http://schemas.openxmlformats.org/officeDocument/2006/relationships/tags" Target="../tags/tag472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tags" Target="../tags/tag477.xml" /><Relationship Id="rId8" Type="http://schemas.openxmlformats.org/officeDocument/2006/relationships/tags" Target="../tags/tag478.xml" /><Relationship Id="rId9" Type="http://schemas.openxmlformats.org/officeDocument/2006/relationships/tags" Target="../tags/tag4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3.xml" /><Relationship Id="rId11" Type="http://schemas.openxmlformats.org/officeDocument/2006/relationships/tags" Target="../tags/tag494.xml" /><Relationship Id="rId12" Type="http://schemas.openxmlformats.org/officeDocument/2006/relationships/tags" Target="../tags/tag495.xml" /><Relationship Id="rId13" Type="http://schemas.openxmlformats.org/officeDocument/2006/relationships/tags" Target="../tags/tag496.xml" /><Relationship Id="rId14" Type="http://schemas.openxmlformats.org/officeDocument/2006/relationships/tags" Target="../tags/tag497.xml" /><Relationship Id="rId15" Type="http://schemas.openxmlformats.org/officeDocument/2006/relationships/tags" Target="../tags/tag498.xml" /><Relationship Id="rId16" Type="http://schemas.openxmlformats.org/officeDocument/2006/relationships/tags" Target="../tags/tag499.xml" /><Relationship Id="rId17" Type="http://schemas.openxmlformats.org/officeDocument/2006/relationships/tags" Target="../tags/tag500.xml" /><Relationship Id="rId18" Type="http://schemas.openxmlformats.org/officeDocument/2006/relationships/tags" Target="../tags/tag501.xml" /><Relationship Id="rId2" Type="http://schemas.openxmlformats.org/officeDocument/2006/relationships/tags" Target="../tags/tag485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Relationship Id="rId7" Type="http://schemas.openxmlformats.org/officeDocument/2006/relationships/tags" Target="../tags/tag490.xml" /><Relationship Id="rId8" Type="http://schemas.openxmlformats.org/officeDocument/2006/relationships/tags" Target="../tags/tag491.xml" /><Relationship Id="rId9" Type="http://schemas.openxmlformats.org/officeDocument/2006/relationships/tags" Target="../tags/tag4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0.xml" /><Relationship Id="rId11" Type="http://schemas.openxmlformats.org/officeDocument/2006/relationships/tags" Target="../tags/tag511.xml" /><Relationship Id="rId12" Type="http://schemas.openxmlformats.org/officeDocument/2006/relationships/tags" Target="../tags/tag512.xml" /><Relationship Id="rId2" Type="http://schemas.openxmlformats.org/officeDocument/2006/relationships/tags" Target="../tags/tag502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tags" Target="../tags/tag505.xml" /><Relationship Id="rId6" Type="http://schemas.openxmlformats.org/officeDocument/2006/relationships/tags" Target="../tags/tag506.xml" /><Relationship Id="rId7" Type="http://schemas.openxmlformats.org/officeDocument/2006/relationships/tags" Target="../tags/tag507.xml" /><Relationship Id="rId8" Type="http://schemas.openxmlformats.org/officeDocument/2006/relationships/tags" Target="../tags/tag508.xml" /><Relationship Id="rId9" Type="http://schemas.openxmlformats.org/officeDocument/2006/relationships/tags" Target="../tags/tag5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4" Type="http://schemas.openxmlformats.org/officeDocument/2006/relationships/tags" Target="../tags/tag515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5.xml" /><Relationship Id="rId100" Type="http://schemas.openxmlformats.org/officeDocument/2006/relationships/tags" Target="../tags/tag645.xml" /><Relationship Id="rId101" Type="http://schemas.openxmlformats.org/officeDocument/2006/relationships/tags" Target="../tags/tag646.xml" /><Relationship Id="rId102" Type="http://schemas.openxmlformats.org/officeDocument/2006/relationships/tags" Target="../tags/tag647.xml" /><Relationship Id="rId103" Type="http://schemas.openxmlformats.org/officeDocument/2006/relationships/tags" Target="../tags/tag648.xml" /><Relationship Id="rId104" Type="http://schemas.openxmlformats.org/officeDocument/2006/relationships/tags" Target="../tags/tag649.xml" /><Relationship Id="rId105" Type="http://schemas.openxmlformats.org/officeDocument/2006/relationships/tags" Target="../tags/tag650.xml" /><Relationship Id="rId106" Type="http://schemas.openxmlformats.org/officeDocument/2006/relationships/tags" Target="../tags/tag651.xml" /><Relationship Id="rId107" Type="http://schemas.openxmlformats.org/officeDocument/2006/relationships/tags" Target="../tags/tag652.xml" /><Relationship Id="rId108" Type="http://schemas.openxmlformats.org/officeDocument/2006/relationships/tags" Target="../tags/tag653.xml" /><Relationship Id="rId109" Type="http://schemas.openxmlformats.org/officeDocument/2006/relationships/tags" Target="../tags/tag654.xml" /><Relationship Id="rId11" Type="http://schemas.openxmlformats.org/officeDocument/2006/relationships/tags" Target="../tags/tag556.xml" /><Relationship Id="rId110" Type="http://schemas.openxmlformats.org/officeDocument/2006/relationships/tags" Target="../tags/tag655.xml" /><Relationship Id="rId111" Type="http://schemas.openxmlformats.org/officeDocument/2006/relationships/tags" Target="../tags/tag656.xml" /><Relationship Id="rId112" Type="http://schemas.openxmlformats.org/officeDocument/2006/relationships/tags" Target="../tags/tag657.xml" /><Relationship Id="rId12" Type="http://schemas.openxmlformats.org/officeDocument/2006/relationships/tags" Target="../tags/tag557.xml" /><Relationship Id="rId13" Type="http://schemas.openxmlformats.org/officeDocument/2006/relationships/tags" Target="../tags/tag558.xml" /><Relationship Id="rId14" Type="http://schemas.openxmlformats.org/officeDocument/2006/relationships/tags" Target="../tags/tag559.xml" /><Relationship Id="rId15" Type="http://schemas.openxmlformats.org/officeDocument/2006/relationships/tags" Target="../tags/tag560.xml" /><Relationship Id="rId16" Type="http://schemas.openxmlformats.org/officeDocument/2006/relationships/tags" Target="../tags/tag561.xml" /><Relationship Id="rId17" Type="http://schemas.openxmlformats.org/officeDocument/2006/relationships/tags" Target="../tags/tag562.xml" /><Relationship Id="rId18" Type="http://schemas.openxmlformats.org/officeDocument/2006/relationships/tags" Target="../tags/tag563.xml" /><Relationship Id="rId19" Type="http://schemas.openxmlformats.org/officeDocument/2006/relationships/tags" Target="../tags/tag564.xml" /><Relationship Id="rId2" Type="http://schemas.openxmlformats.org/officeDocument/2006/relationships/tags" Target="../tags/tag547.xml" /><Relationship Id="rId20" Type="http://schemas.openxmlformats.org/officeDocument/2006/relationships/tags" Target="../tags/tag565.xml" /><Relationship Id="rId21" Type="http://schemas.openxmlformats.org/officeDocument/2006/relationships/tags" Target="../tags/tag566.xml" /><Relationship Id="rId22" Type="http://schemas.openxmlformats.org/officeDocument/2006/relationships/tags" Target="../tags/tag567.xml" /><Relationship Id="rId23" Type="http://schemas.openxmlformats.org/officeDocument/2006/relationships/tags" Target="../tags/tag568.xml" /><Relationship Id="rId24" Type="http://schemas.openxmlformats.org/officeDocument/2006/relationships/tags" Target="../tags/tag569.xml" /><Relationship Id="rId25" Type="http://schemas.openxmlformats.org/officeDocument/2006/relationships/tags" Target="../tags/tag570.xml" /><Relationship Id="rId26" Type="http://schemas.openxmlformats.org/officeDocument/2006/relationships/tags" Target="../tags/tag571.xml" /><Relationship Id="rId27" Type="http://schemas.openxmlformats.org/officeDocument/2006/relationships/tags" Target="../tags/tag572.xml" /><Relationship Id="rId28" Type="http://schemas.openxmlformats.org/officeDocument/2006/relationships/tags" Target="../tags/tag573.xml" /><Relationship Id="rId29" Type="http://schemas.openxmlformats.org/officeDocument/2006/relationships/tags" Target="../tags/tag574.xml" /><Relationship Id="rId3" Type="http://schemas.openxmlformats.org/officeDocument/2006/relationships/tags" Target="../tags/tag548.xml" /><Relationship Id="rId30" Type="http://schemas.openxmlformats.org/officeDocument/2006/relationships/tags" Target="../tags/tag575.xml" /><Relationship Id="rId31" Type="http://schemas.openxmlformats.org/officeDocument/2006/relationships/tags" Target="../tags/tag576.xml" /><Relationship Id="rId32" Type="http://schemas.openxmlformats.org/officeDocument/2006/relationships/tags" Target="../tags/tag577.xml" /><Relationship Id="rId33" Type="http://schemas.openxmlformats.org/officeDocument/2006/relationships/tags" Target="../tags/tag578.xml" /><Relationship Id="rId34" Type="http://schemas.openxmlformats.org/officeDocument/2006/relationships/tags" Target="../tags/tag579.xml" /><Relationship Id="rId35" Type="http://schemas.openxmlformats.org/officeDocument/2006/relationships/tags" Target="../tags/tag580.xml" /><Relationship Id="rId36" Type="http://schemas.openxmlformats.org/officeDocument/2006/relationships/tags" Target="../tags/tag581.xml" /><Relationship Id="rId37" Type="http://schemas.openxmlformats.org/officeDocument/2006/relationships/tags" Target="../tags/tag582.xml" /><Relationship Id="rId38" Type="http://schemas.openxmlformats.org/officeDocument/2006/relationships/tags" Target="../tags/tag583.xml" /><Relationship Id="rId39" Type="http://schemas.openxmlformats.org/officeDocument/2006/relationships/tags" Target="../tags/tag584.xml" /><Relationship Id="rId4" Type="http://schemas.openxmlformats.org/officeDocument/2006/relationships/tags" Target="../tags/tag549.xml" /><Relationship Id="rId40" Type="http://schemas.openxmlformats.org/officeDocument/2006/relationships/tags" Target="../tags/tag585.xml" /><Relationship Id="rId41" Type="http://schemas.openxmlformats.org/officeDocument/2006/relationships/tags" Target="../tags/tag586.xml" /><Relationship Id="rId42" Type="http://schemas.openxmlformats.org/officeDocument/2006/relationships/tags" Target="../tags/tag587.xml" /><Relationship Id="rId43" Type="http://schemas.openxmlformats.org/officeDocument/2006/relationships/tags" Target="../tags/tag588.xml" /><Relationship Id="rId44" Type="http://schemas.openxmlformats.org/officeDocument/2006/relationships/tags" Target="../tags/tag589.xml" /><Relationship Id="rId45" Type="http://schemas.openxmlformats.org/officeDocument/2006/relationships/tags" Target="../tags/tag590.xml" /><Relationship Id="rId46" Type="http://schemas.openxmlformats.org/officeDocument/2006/relationships/tags" Target="../tags/tag591.xml" /><Relationship Id="rId47" Type="http://schemas.openxmlformats.org/officeDocument/2006/relationships/tags" Target="../tags/tag592.xml" /><Relationship Id="rId48" Type="http://schemas.openxmlformats.org/officeDocument/2006/relationships/tags" Target="../tags/tag593.xml" /><Relationship Id="rId49" Type="http://schemas.openxmlformats.org/officeDocument/2006/relationships/tags" Target="../tags/tag594.xml" /><Relationship Id="rId5" Type="http://schemas.openxmlformats.org/officeDocument/2006/relationships/tags" Target="../tags/tag550.xml" /><Relationship Id="rId50" Type="http://schemas.openxmlformats.org/officeDocument/2006/relationships/tags" Target="../tags/tag595.xml" /><Relationship Id="rId51" Type="http://schemas.openxmlformats.org/officeDocument/2006/relationships/tags" Target="../tags/tag596.xml" /><Relationship Id="rId52" Type="http://schemas.openxmlformats.org/officeDocument/2006/relationships/tags" Target="../tags/tag597.xml" /><Relationship Id="rId53" Type="http://schemas.openxmlformats.org/officeDocument/2006/relationships/tags" Target="../tags/tag598.xml" /><Relationship Id="rId54" Type="http://schemas.openxmlformats.org/officeDocument/2006/relationships/tags" Target="../tags/tag599.xml" /><Relationship Id="rId55" Type="http://schemas.openxmlformats.org/officeDocument/2006/relationships/tags" Target="../tags/tag600.xml" /><Relationship Id="rId56" Type="http://schemas.openxmlformats.org/officeDocument/2006/relationships/tags" Target="../tags/tag601.xml" /><Relationship Id="rId57" Type="http://schemas.openxmlformats.org/officeDocument/2006/relationships/tags" Target="../tags/tag602.xml" /><Relationship Id="rId58" Type="http://schemas.openxmlformats.org/officeDocument/2006/relationships/tags" Target="../tags/tag603.xml" /><Relationship Id="rId59" Type="http://schemas.openxmlformats.org/officeDocument/2006/relationships/tags" Target="../tags/tag604.xml" /><Relationship Id="rId6" Type="http://schemas.openxmlformats.org/officeDocument/2006/relationships/tags" Target="../tags/tag551.xml" /><Relationship Id="rId60" Type="http://schemas.openxmlformats.org/officeDocument/2006/relationships/tags" Target="../tags/tag605.xml" /><Relationship Id="rId61" Type="http://schemas.openxmlformats.org/officeDocument/2006/relationships/tags" Target="../tags/tag606.xml" /><Relationship Id="rId62" Type="http://schemas.openxmlformats.org/officeDocument/2006/relationships/tags" Target="../tags/tag607.xml" /><Relationship Id="rId63" Type="http://schemas.openxmlformats.org/officeDocument/2006/relationships/tags" Target="../tags/tag608.xml" /><Relationship Id="rId64" Type="http://schemas.openxmlformats.org/officeDocument/2006/relationships/tags" Target="../tags/tag609.xml" /><Relationship Id="rId65" Type="http://schemas.openxmlformats.org/officeDocument/2006/relationships/tags" Target="../tags/tag610.xml" /><Relationship Id="rId66" Type="http://schemas.openxmlformats.org/officeDocument/2006/relationships/tags" Target="../tags/tag611.xml" /><Relationship Id="rId67" Type="http://schemas.openxmlformats.org/officeDocument/2006/relationships/tags" Target="../tags/tag612.xml" /><Relationship Id="rId68" Type="http://schemas.openxmlformats.org/officeDocument/2006/relationships/tags" Target="../tags/tag613.xml" /><Relationship Id="rId69" Type="http://schemas.openxmlformats.org/officeDocument/2006/relationships/tags" Target="../tags/tag614.xml" /><Relationship Id="rId7" Type="http://schemas.openxmlformats.org/officeDocument/2006/relationships/tags" Target="../tags/tag552.xml" /><Relationship Id="rId70" Type="http://schemas.openxmlformats.org/officeDocument/2006/relationships/tags" Target="../tags/tag615.xml" /><Relationship Id="rId71" Type="http://schemas.openxmlformats.org/officeDocument/2006/relationships/tags" Target="../tags/tag616.xml" /><Relationship Id="rId72" Type="http://schemas.openxmlformats.org/officeDocument/2006/relationships/tags" Target="../tags/tag617.xml" /><Relationship Id="rId73" Type="http://schemas.openxmlformats.org/officeDocument/2006/relationships/tags" Target="../tags/tag618.xml" /><Relationship Id="rId74" Type="http://schemas.openxmlformats.org/officeDocument/2006/relationships/tags" Target="../tags/tag619.xml" /><Relationship Id="rId75" Type="http://schemas.openxmlformats.org/officeDocument/2006/relationships/tags" Target="../tags/tag620.xml" /><Relationship Id="rId76" Type="http://schemas.openxmlformats.org/officeDocument/2006/relationships/tags" Target="../tags/tag621.xml" /><Relationship Id="rId77" Type="http://schemas.openxmlformats.org/officeDocument/2006/relationships/tags" Target="../tags/tag622.xml" /><Relationship Id="rId78" Type="http://schemas.openxmlformats.org/officeDocument/2006/relationships/tags" Target="../tags/tag623.xml" /><Relationship Id="rId79" Type="http://schemas.openxmlformats.org/officeDocument/2006/relationships/tags" Target="../tags/tag624.xml" /><Relationship Id="rId8" Type="http://schemas.openxmlformats.org/officeDocument/2006/relationships/tags" Target="../tags/tag553.xml" /><Relationship Id="rId80" Type="http://schemas.openxmlformats.org/officeDocument/2006/relationships/tags" Target="../tags/tag625.xml" /><Relationship Id="rId81" Type="http://schemas.openxmlformats.org/officeDocument/2006/relationships/tags" Target="../tags/tag626.xml" /><Relationship Id="rId82" Type="http://schemas.openxmlformats.org/officeDocument/2006/relationships/tags" Target="../tags/tag627.xml" /><Relationship Id="rId83" Type="http://schemas.openxmlformats.org/officeDocument/2006/relationships/tags" Target="../tags/tag628.xml" /><Relationship Id="rId84" Type="http://schemas.openxmlformats.org/officeDocument/2006/relationships/tags" Target="../tags/tag629.xml" /><Relationship Id="rId85" Type="http://schemas.openxmlformats.org/officeDocument/2006/relationships/tags" Target="../tags/tag630.xml" /><Relationship Id="rId86" Type="http://schemas.openxmlformats.org/officeDocument/2006/relationships/tags" Target="../tags/tag631.xml" /><Relationship Id="rId87" Type="http://schemas.openxmlformats.org/officeDocument/2006/relationships/tags" Target="../tags/tag632.xml" /><Relationship Id="rId88" Type="http://schemas.openxmlformats.org/officeDocument/2006/relationships/tags" Target="../tags/tag633.xml" /><Relationship Id="rId89" Type="http://schemas.openxmlformats.org/officeDocument/2006/relationships/tags" Target="../tags/tag634.xml" /><Relationship Id="rId9" Type="http://schemas.openxmlformats.org/officeDocument/2006/relationships/tags" Target="../tags/tag554.xml" /><Relationship Id="rId90" Type="http://schemas.openxmlformats.org/officeDocument/2006/relationships/tags" Target="../tags/tag635.xml" /><Relationship Id="rId91" Type="http://schemas.openxmlformats.org/officeDocument/2006/relationships/tags" Target="../tags/tag636.xml" /><Relationship Id="rId92" Type="http://schemas.openxmlformats.org/officeDocument/2006/relationships/tags" Target="../tags/tag637.xml" /><Relationship Id="rId93" Type="http://schemas.openxmlformats.org/officeDocument/2006/relationships/tags" Target="../tags/tag638.xml" /><Relationship Id="rId94" Type="http://schemas.openxmlformats.org/officeDocument/2006/relationships/tags" Target="../tags/tag639.xml" /><Relationship Id="rId95" Type="http://schemas.openxmlformats.org/officeDocument/2006/relationships/tags" Target="../tags/tag640.xml" /><Relationship Id="rId96" Type="http://schemas.openxmlformats.org/officeDocument/2006/relationships/tags" Target="../tags/tag641.xml" /><Relationship Id="rId97" Type="http://schemas.openxmlformats.org/officeDocument/2006/relationships/tags" Target="../tags/tag642.xml" /><Relationship Id="rId98" Type="http://schemas.openxmlformats.org/officeDocument/2006/relationships/tags" Target="../tags/tag643.xml" /><Relationship Id="rId99" Type="http://schemas.openxmlformats.org/officeDocument/2006/relationships/tags" Target="../tags/tag6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tags" Target="../tags/tag658.xml" /><Relationship Id="rId3" Type="http://schemas.openxmlformats.org/officeDocument/2006/relationships/tags" Target="../tags/tag659.xml" /><Relationship Id="rId4" Type="http://schemas.openxmlformats.org/officeDocument/2006/relationships/image" Target="../media/image2.png" /><Relationship Id="rId5" Type="http://schemas.openxmlformats.org/officeDocument/2006/relationships/tags" Target="../tags/tag660.xml" /><Relationship Id="rId6" Type="http://schemas.openxmlformats.org/officeDocument/2006/relationships/tags" Target="../tags/tag661.xml" /><Relationship Id="rId7" Type="http://schemas.openxmlformats.org/officeDocument/2006/relationships/tags" Target="../tags/tag66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70.xml" /><Relationship Id="rId11" Type="http://schemas.openxmlformats.org/officeDocument/2006/relationships/tags" Target="../tags/tag671.xml" /><Relationship Id="rId12" Type="http://schemas.openxmlformats.org/officeDocument/2006/relationships/tags" Target="../tags/tag672.xml" /><Relationship Id="rId2" Type="http://schemas.openxmlformats.org/officeDocument/2006/relationships/tags" Target="../tags/tag663.xml" /><Relationship Id="rId3" Type="http://schemas.openxmlformats.org/officeDocument/2006/relationships/tags" Target="../tags/tag664.xml" /><Relationship Id="rId4" Type="http://schemas.openxmlformats.org/officeDocument/2006/relationships/tags" Target="../tags/tag665.xml" /><Relationship Id="rId5" Type="http://schemas.openxmlformats.org/officeDocument/2006/relationships/tags" Target="../tags/tag666.xml" /><Relationship Id="rId6" Type="http://schemas.openxmlformats.org/officeDocument/2006/relationships/tags" Target="../tags/tag667.xml" /><Relationship Id="rId7" Type="http://schemas.openxmlformats.org/officeDocument/2006/relationships/tags" Target="../tags/tag668.xml" /><Relationship Id="rId8" Type="http://schemas.openxmlformats.org/officeDocument/2006/relationships/image" Target="../media/image20.jpeg" /><Relationship Id="rId9" Type="http://schemas.openxmlformats.org/officeDocument/2006/relationships/tags" Target="../tags/tag66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81.xml" /><Relationship Id="rId11" Type="http://schemas.openxmlformats.org/officeDocument/2006/relationships/tags" Target="../tags/tag682.xml" /><Relationship Id="rId12" Type="http://schemas.openxmlformats.org/officeDocument/2006/relationships/tags" Target="../tags/tag683.xml" /><Relationship Id="rId13" Type="http://schemas.openxmlformats.org/officeDocument/2006/relationships/tags" Target="../tags/tag684.xml" /><Relationship Id="rId2" Type="http://schemas.openxmlformats.org/officeDocument/2006/relationships/tags" Target="../tags/tag673.xml" /><Relationship Id="rId3" Type="http://schemas.openxmlformats.org/officeDocument/2006/relationships/tags" Target="../tags/tag674.xml" /><Relationship Id="rId4" Type="http://schemas.openxmlformats.org/officeDocument/2006/relationships/tags" Target="../tags/tag675.xml" /><Relationship Id="rId5" Type="http://schemas.openxmlformats.org/officeDocument/2006/relationships/tags" Target="../tags/tag676.xml" /><Relationship Id="rId6" Type="http://schemas.openxmlformats.org/officeDocument/2006/relationships/tags" Target="../tags/tag677.xml" /><Relationship Id="rId7" Type="http://schemas.openxmlformats.org/officeDocument/2006/relationships/tags" Target="../tags/tag678.xml" /><Relationship Id="rId8" Type="http://schemas.openxmlformats.org/officeDocument/2006/relationships/tags" Target="../tags/tag679.xml" /><Relationship Id="rId9" Type="http://schemas.openxmlformats.org/officeDocument/2006/relationships/tags" Target="../tags/tag68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93.xml" /><Relationship Id="rId11" Type="http://schemas.openxmlformats.org/officeDocument/2006/relationships/tags" Target="../tags/tag694.xml" /><Relationship Id="rId12" Type="http://schemas.openxmlformats.org/officeDocument/2006/relationships/tags" Target="../tags/tag695.xml" /><Relationship Id="rId13" Type="http://schemas.openxmlformats.org/officeDocument/2006/relationships/tags" Target="../tags/tag696.xml" /><Relationship Id="rId14" Type="http://schemas.openxmlformats.org/officeDocument/2006/relationships/tags" Target="../tags/tag697.xml" /><Relationship Id="rId15" Type="http://schemas.openxmlformats.org/officeDocument/2006/relationships/image" Target="../media/image21.png" /><Relationship Id="rId16" Type="http://schemas.microsoft.com/office/2007/relationships/hdphoto" Target="../media/image22.wdp" /><Relationship Id="rId17" Type="http://schemas.openxmlformats.org/officeDocument/2006/relationships/tags" Target="../tags/tag698.xml" /><Relationship Id="rId18" Type="http://schemas.openxmlformats.org/officeDocument/2006/relationships/tags" Target="../tags/tag699.xml" /><Relationship Id="rId19" Type="http://schemas.openxmlformats.org/officeDocument/2006/relationships/tags" Target="../tags/tag700.xml" /><Relationship Id="rId2" Type="http://schemas.openxmlformats.org/officeDocument/2006/relationships/tags" Target="../tags/tag685.xml" /><Relationship Id="rId3" Type="http://schemas.openxmlformats.org/officeDocument/2006/relationships/tags" Target="../tags/tag686.xml" /><Relationship Id="rId4" Type="http://schemas.openxmlformats.org/officeDocument/2006/relationships/tags" Target="../tags/tag687.xml" /><Relationship Id="rId5" Type="http://schemas.openxmlformats.org/officeDocument/2006/relationships/tags" Target="../tags/tag688.xml" /><Relationship Id="rId6" Type="http://schemas.openxmlformats.org/officeDocument/2006/relationships/tags" Target="../tags/tag689.xml" /><Relationship Id="rId7" Type="http://schemas.openxmlformats.org/officeDocument/2006/relationships/tags" Target="../tags/tag690.xml" /><Relationship Id="rId8" Type="http://schemas.openxmlformats.org/officeDocument/2006/relationships/tags" Target="../tags/tag691.xml" /><Relationship Id="rId9" Type="http://schemas.openxmlformats.org/officeDocument/2006/relationships/tags" Target="../tags/tag69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09.xml" /><Relationship Id="rId11" Type="http://schemas.openxmlformats.org/officeDocument/2006/relationships/tags" Target="../tags/tag710.xml" /><Relationship Id="rId12" Type="http://schemas.openxmlformats.org/officeDocument/2006/relationships/tags" Target="../tags/tag711.xml" /><Relationship Id="rId13" Type="http://schemas.openxmlformats.org/officeDocument/2006/relationships/tags" Target="../tags/tag712.xml" /><Relationship Id="rId14" Type="http://schemas.openxmlformats.org/officeDocument/2006/relationships/tags" Target="../tags/tag713.xml" /><Relationship Id="rId15" Type="http://schemas.openxmlformats.org/officeDocument/2006/relationships/tags" Target="../tags/tag714.xml" /><Relationship Id="rId16" Type="http://schemas.openxmlformats.org/officeDocument/2006/relationships/tags" Target="../tags/tag715.xml" /><Relationship Id="rId2" Type="http://schemas.openxmlformats.org/officeDocument/2006/relationships/tags" Target="../tags/tag701.xml" /><Relationship Id="rId3" Type="http://schemas.openxmlformats.org/officeDocument/2006/relationships/tags" Target="../tags/tag702.xml" /><Relationship Id="rId4" Type="http://schemas.openxmlformats.org/officeDocument/2006/relationships/tags" Target="../tags/tag703.xml" /><Relationship Id="rId5" Type="http://schemas.openxmlformats.org/officeDocument/2006/relationships/tags" Target="../tags/tag704.xml" /><Relationship Id="rId6" Type="http://schemas.openxmlformats.org/officeDocument/2006/relationships/tags" Target="../tags/tag705.xml" /><Relationship Id="rId7" Type="http://schemas.openxmlformats.org/officeDocument/2006/relationships/tags" Target="../tags/tag706.xml" /><Relationship Id="rId8" Type="http://schemas.openxmlformats.org/officeDocument/2006/relationships/tags" Target="../tags/tag707.xml" /><Relationship Id="rId9" Type="http://schemas.openxmlformats.org/officeDocument/2006/relationships/tags" Target="../tags/tag70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24.xml" /><Relationship Id="rId11" Type="http://schemas.openxmlformats.org/officeDocument/2006/relationships/tags" Target="../tags/tag725.xml" /><Relationship Id="rId12" Type="http://schemas.openxmlformats.org/officeDocument/2006/relationships/tags" Target="../tags/tag726.xml" /><Relationship Id="rId13" Type="http://schemas.openxmlformats.org/officeDocument/2006/relationships/tags" Target="../tags/tag727.xml" /><Relationship Id="rId14" Type="http://schemas.openxmlformats.org/officeDocument/2006/relationships/tags" Target="../tags/tag728.xml" /><Relationship Id="rId2" Type="http://schemas.openxmlformats.org/officeDocument/2006/relationships/tags" Target="../tags/tag716.xml" /><Relationship Id="rId3" Type="http://schemas.openxmlformats.org/officeDocument/2006/relationships/tags" Target="../tags/tag717.xml" /><Relationship Id="rId4" Type="http://schemas.openxmlformats.org/officeDocument/2006/relationships/tags" Target="../tags/tag718.xml" /><Relationship Id="rId5" Type="http://schemas.openxmlformats.org/officeDocument/2006/relationships/tags" Target="../tags/tag719.xml" /><Relationship Id="rId6" Type="http://schemas.openxmlformats.org/officeDocument/2006/relationships/tags" Target="../tags/tag720.xml" /><Relationship Id="rId7" Type="http://schemas.openxmlformats.org/officeDocument/2006/relationships/tags" Target="../tags/tag721.xml" /><Relationship Id="rId8" Type="http://schemas.openxmlformats.org/officeDocument/2006/relationships/tags" Target="../tags/tag722.xml" /><Relationship Id="rId9" Type="http://schemas.openxmlformats.org/officeDocument/2006/relationships/tags" Target="../tags/tag72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7.xml" /><Relationship Id="rId11" Type="http://schemas.openxmlformats.org/officeDocument/2006/relationships/image" Target="../media/image23.jpeg" /><Relationship Id="rId12" Type="http://schemas.openxmlformats.org/officeDocument/2006/relationships/tags" Target="../tags/tag738.xml" /><Relationship Id="rId13" Type="http://schemas.openxmlformats.org/officeDocument/2006/relationships/tags" Target="../tags/tag739.xml" /><Relationship Id="rId14" Type="http://schemas.openxmlformats.org/officeDocument/2006/relationships/tags" Target="../tags/tag740.xml" /><Relationship Id="rId2" Type="http://schemas.openxmlformats.org/officeDocument/2006/relationships/tags" Target="../tags/tag729.xml" /><Relationship Id="rId3" Type="http://schemas.openxmlformats.org/officeDocument/2006/relationships/tags" Target="../tags/tag730.xml" /><Relationship Id="rId4" Type="http://schemas.openxmlformats.org/officeDocument/2006/relationships/tags" Target="../tags/tag731.xml" /><Relationship Id="rId5" Type="http://schemas.openxmlformats.org/officeDocument/2006/relationships/tags" Target="../tags/tag732.xml" /><Relationship Id="rId6" Type="http://schemas.openxmlformats.org/officeDocument/2006/relationships/tags" Target="../tags/tag733.xml" /><Relationship Id="rId7" Type="http://schemas.openxmlformats.org/officeDocument/2006/relationships/tags" Target="../tags/tag734.xml" /><Relationship Id="rId8" Type="http://schemas.openxmlformats.org/officeDocument/2006/relationships/tags" Target="../tags/tag735.xml" /><Relationship Id="rId9" Type="http://schemas.openxmlformats.org/officeDocument/2006/relationships/tags" Target="../tags/tag73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9.xml" /><Relationship Id="rId11" Type="http://schemas.openxmlformats.org/officeDocument/2006/relationships/tags" Target="../tags/tag750.xml" /><Relationship Id="rId12" Type="http://schemas.openxmlformats.org/officeDocument/2006/relationships/tags" Target="../tags/tag751.xml" /><Relationship Id="rId13" Type="http://schemas.openxmlformats.org/officeDocument/2006/relationships/tags" Target="../tags/tag752.xml" /><Relationship Id="rId14" Type="http://schemas.openxmlformats.org/officeDocument/2006/relationships/tags" Target="../tags/tag753.xml" /><Relationship Id="rId2" Type="http://schemas.openxmlformats.org/officeDocument/2006/relationships/tags" Target="../tags/tag741.xml" /><Relationship Id="rId3" Type="http://schemas.openxmlformats.org/officeDocument/2006/relationships/tags" Target="../tags/tag742.xml" /><Relationship Id="rId4" Type="http://schemas.openxmlformats.org/officeDocument/2006/relationships/tags" Target="../tags/tag743.xml" /><Relationship Id="rId5" Type="http://schemas.openxmlformats.org/officeDocument/2006/relationships/tags" Target="../tags/tag744.xml" /><Relationship Id="rId6" Type="http://schemas.openxmlformats.org/officeDocument/2006/relationships/tags" Target="../tags/tag745.xml" /><Relationship Id="rId7" Type="http://schemas.openxmlformats.org/officeDocument/2006/relationships/tags" Target="../tags/tag746.xml" /><Relationship Id="rId8" Type="http://schemas.openxmlformats.org/officeDocument/2006/relationships/tags" Target="../tags/tag747.xml" /><Relationship Id="rId9" Type="http://schemas.openxmlformats.org/officeDocument/2006/relationships/tags" Target="../tags/tag74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4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Relationship Id="rId6" Type="http://schemas.openxmlformats.org/officeDocument/2006/relationships/tags" Target="../tags/tag758.xml" /><Relationship Id="rId7" Type="http://schemas.openxmlformats.org/officeDocument/2006/relationships/tags" Target="../tags/tag759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8.xml" /><Relationship Id="rId11" Type="http://schemas.openxmlformats.org/officeDocument/2006/relationships/tags" Target="../tags/tag769.xml" /><Relationship Id="rId12" Type="http://schemas.openxmlformats.org/officeDocument/2006/relationships/tags" Target="../tags/tag770.xml" /><Relationship Id="rId13" Type="http://schemas.openxmlformats.org/officeDocument/2006/relationships/tags" Target="../tags/tag771.xml" /><Relationship Id="rId14" Type="http://schemas.openxmlformats.org/officeDocument/2006/relationships/tags" Target="../tags/tag772.xml" /><Relationship Id="rId15" Type="http://schemas.openxmlformats.org/officeDocument/2006/relationships/tags" Target="../tags/tag773.xml" /><Relationship Id="rId2" Type="http://schemas.openxmlformats.org/officeDocument/2006/relationships/tags" Target="../tags/tag760.xml" /><Relationship Id="rId3" Type="http://schemas.openxmlformats.org/officeDocument/2006/relationships/tags" Target="../tags/tag761.xml" /><Relationship Id="rId4" Type="http://schemas.openxmlformats.org/officeDocument/2006/relationships/tags" Target="../tags/tag762.xml" /><Relationship Id="rId5" Type="http://schemas.openxmlformats.org/officeDocument/2006/relationships/tags" Target="../tags/tag763.xml" /><Relationship Id="rId6" Type="http://schemas.openxmlformats.org/officeDocument/2006/relationships/tags" Target="../tags/tag764.xml" /><Relationship Id="rId7" Type="http://schemas.openxmlformats.org/officeDocument/2006/relationships/tags" Target="../tags/tag765.xml" /><Relationship Id="rId8" Type="http://schemas.openxmlformats.org/officeDocument/2006/relationships/tags" Target="../tags/tag766.xml" /><Relationship Id="rId9" Type="http://schemas.openxmlformats.org/officeDocument/2006/relationships/tags" Target="../tags/tag767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3.xml" /><Relationship Id="rId3" Type="http://schemas.openxmlformats.org/officeDocument/2006/relationships/tags" Target="../tags/tag784.xml" /><Relationship Id="rId4" Type="http://schemas.openxmlformats.org/officeDocument/2006/relationships/tags" Target="../tags/tag785.xml" /><Relationship Id="rId5" Type="http://schemas.openxmlformats.org/officeDocument/2006/relationships/tags" Target="../tags/tag786.xml" /><Relationship Id="rId6" Type="http://schemas.openxmlformats.org/officeDocument/2006/relationships/tags" Target="../tags/tag787.xml" /><Relationship Id="rId7" Type="http://schemas.openxmlformats.org/officeDocument/2006/relationships/tags" Target="../tags/tag788.xml" /><Relationship Id="rId8" Type="http://schemas.openxmlformats.org/officeDocument/2006/relationships/tags" Target="../tags/tag789.xml" /><Relationship Id="rId9" Type="http://schemas.openxmlformats.org/officeDocument/2006/relationships/tags" Target="../tags/tag790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tags" Target="../tags/tag791.xml" /><Relationship Id="rId3" Type="http://schemas.openxmlformats.org/officeDocument/2006/relationships/tags" Target="../tags/tag792.xml" /><Relationship Id="rId4" Type="http://schemas.openxmlformats.org/officeDocument/2006/relationships/image" Target="../media/image2.png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796.xml" /><Relationship Id="rId3" Type="http://schemas.openxmlformats.org/officeDocument/2006/relationships/tags" Target="../tags/tag797.xml" /><Relationship Id="rId4" Type="http://schemas.openxmlformats.org/officeDocument/2006/relationships/hyperlink" Target="https://d.book118.com/6070421101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925155" y="0"/>
            <a:ext cx="1266845" cy="1093304"/>
          </a:xfrm>
          <a:prstGeom prst="rect">
            <a:avLst/>
          </a:prstGeom>
        </p:spPr>
      </p:pic>
      <p:sp>
        <p:nvSpPr>
          <p:cNvPr id="22" name="文本占位符 1"/>
          <p:cNvSpPr txBox="1"/>
          <p:nvPr>
            <p:custDataLst>
              <p:tags r:id="rId5"/>
            </p:custDataLst>
          </p:nvPr>
        </p:nvSpPr>
        <p:spPr>
          <a:xfrm>
            <a:off x="4579620" y="230505"/>
            <a:ext cx="3032760" cy="862965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altLang="en-US" sz="3200" b="1" kern="1200" spc="130">
                <a:solidFill>
                  <a:schemeClr val="tx1">
                    <a:lumMod val="75000"/>
                    <a:lumOff val="25000"/>
                  </a:schemeClr>
                </a:solidFill>
                <a:latin typeface="方正楷体简体" panose="02000000000000000000" pitchFamily="2" charset="-122"/>
                <a:ea typeface="方正楷体简体" panose="02000000000000000000" pitchFamily="2" charset="-122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spcAft>
                <a:spcPct val="0"/>
              </a:spcAft>
              <a:defRPr/>
            </a:pPr>
            <a:r>
              <a:rPr sz="5335" b="0">
                <a:solidFill>
                  <a:srgbClr val="C00000"/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劝谏艺术</a:t>
            </a:r>
            <a:endParaRPr sz="5335" b="0">
              <a:solidFill>
                <a:srgbClr val="C00000"/>
              </a:solidFill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25" name="文本框 1"/>
          <p:cNvSpPr txBox="1"/>
          <p:nvPr>
            <p:custDataLst>
              <p:tags r:id="rId6"/>
            </p:custDataLst>
          </p:nvPr>
        </p:nvSpPr>
        <p:spPr>
          <a:xfrm>
            <a:off x="239607" y="1220893"/>
            <a:ext cx="11822007" cy="64662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1800"/>
              </a:spcAft>
              <a:defRPr/>
            </a:pPr>
            <a:r>
              <a:rPr lang="zh-CN" altLang="en-US" sz="3735" noProof="1" smtClean="0"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</a:rPr>
              <a:t>  </a:t>
            </a:r>
            <a:r>
              <a:rPr lang="zh-CN" altLang="en-US" sz="2800" noProof="1">
                <a:solidFill>
                  <a:schemeClr val="tx1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《史记．宋微子世家》记载：比干“见箕子谏不听而为奴，则曰：“君有过而不以死争，则百姓何辜！”乃直言谏纣。纣怒曰：“吾闻圣人之心有七窍，信有诸乎？”乃遂杀王子比干，刳视其心”。</a:t>
            </a:r>
            <a:endParaRPr lang="zh-CN" altLang="en-US" sz="2800" noProof="1">
              <a:solidFill>
                <a:schemeClr val="tx1"/>
              </a:solidFill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  <a:p>
            <a:pPr>
              <a:lnSpc>
                <a:spcPct val="90000"/>
              </a:lnSpc>
              <a:spcAft>
                <a:spcPts val="1800"/>
              </a:spcAft>
              <a:defRPr/>
            </a:pPr>
            <a:r>
              <a:rPr lang="en-US" altLang="zh-CN" sz="2800" noProof="1">
                <a:solidFill>
                  <a:schemeClr val="tx1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       </a:t>
            </a:r>
            <a:r>
              <a:rPr lang="zh-CN" altLang="en-US" sz="2800" noProof="1">
                <a:solidFill>
                  <a:schemeClr val="tx1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伍子胥 春秋吴国大臣。伍子胥曾多次劝谏吴王夫差杀勾践，夫差不听。夫差急于进图中原，率大军攻齐，伍子胥再度劝谏夫差暂不攻齐而先伐越，遭拒。夫差听信太宰伯的谗言，称伍子胥阴谋倚托齐国反吴，派人送一把宝剑给伍子胥，令其自杀。伍子胥自杀前对门客说：“请将我的眼睛挖出置于东门之上，我要看着吴国灭亡。”在伍子胥死后九年，吴国为越国偷袭所灭。</a:t>
            </a:r>
            <a:endParaRPr lang="zh-CN" altLang="en-US" sz="2800" noProof="1">
              <a:solidFill>
                <a:schemeClr val="tx1"/>
              </a:solidFill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  <a:p>
            <a:pPr>
              <a:lnSpc>
                <a:spcPct val="90000"/>
              </a:lnSpc>
              <a:spcAft>
                <a:spcPts val="1800"/>
              </a:spcAft>
              <a:defRPr/>
            </a:pPr>
            <a:r>
              <a:rPr lang="en-US" altLang="zh-CN" sz="3735" noProof="1"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</a:rPr>
              <a:t>   </a:t>
            </a:r>
            <a:r>
              <a:rPr lang="zh-CN" altLang="en-US" sz="2800" noProof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可见劝谏是一门艺术。不会劝谏的人就有可能把本来融洽的关系搞得很僵，甚至招来杀身之祸。而会劝谏的人不但能使自己的建议被采纳，而且通过劝谏建立更加和谐融洽的相处关系。 </a:t>
            </a:r>
            <a:r>
              <a:rPr lang="en-US" altLang="zh-CN" sz="2800" noProof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   </a:t>
            </a:r>
            <a:endParaRPr lang="en-US" altLang="zh-CN" sz="2800" noProof="1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  <a:p>
            <a:pPr>
              <a:lnSpc>
                <a:spcPct val="90000"/>
              </a:lnSpc>
              <a:spcAft>
                <a:spcPts val="1800"/>
              </a:spcAft>
              <a:defRPr/>
            </a:pPr>
            <a:r>
              <a:rPr lang="en-US" altLang="zh-CN" sz="2800" noProof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       </a:t>
            </a:r>
            <a:r>
              <a:rPr lang="zh-CN" altLang="en-US" sz="2800" noProof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中国历史上就有不少谏臣，他们劝谏的结果并非</a:t>
            </a:r>
            <a:r>
              <a:rPr lang="zh-CN" altLang="en-US" sz="2800" noProof="1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一样。今天</a:t>
            </a:r>
            <a:r>
              <a:rPr lang="zh-CN" altLang="en-US" sz="2800" noProof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，我们就来走近一位非常成功的谏臣</a:t>
            </a:r>
            <a:r>
              <a:rPr lang="en-US" altLang="zh-CN" sz="2800" noProof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——</a:t>
            </a:r>
            <a:r>
              <a:rPr lang="zh-CN" altLang="en-US" sz="2800" noProof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李斯。</a:t>
            </a:r>
            <a:endParaRPr lang="zh-CN" altLang="en-US" sz="2800" noProof="1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8" name="Picture 8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72092" y="3459124"/>
            <a:ext cx="4419600" cy="3311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8585" name="TextBox 15"/>
          <p:cNvSpPr txBox="1"/>
          <p:nvPr>
            <p:custDataLst>
              <p:tags r:id="rId6"/>
            </p:custDataLst>
          </p:nvPr>
        </p:nvSpPr>
        <p:spPr>
          <a:xfrm>
            <a:off x="4655841" y="4101076"/>
            <a:ext cx="1726841" cy="70675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4000" spc="451">
                <a:solidFill>
                  <a:prstClr val="white"/>
                </a:solidFill>
                <a:latin typeface="汉仪颜楷繁" panose="02010609000101010101" charset="-122"/>
                <a:ea typeface="汉仪颜楷繁" panose="02010609000101010101" charset="-122"/>
                <a:cs typeface="+mn-ea"/>
                <a:sym typeface="+mn-lt"/>
              </a:rPr>
              <a:t>李斯</a:t>
            </a:r>
            <a:endParaRPr lang="zh-CN" altLang="en-US" sz="4000" spc="451">
              <a:solidFill>
                <a:prstClr val="white"/>
              </a:solidFill>
              <a:latin typeface="汉仪颜楷繁" panose="02010609000101010101" charset="-122"/>
              <a:ea typeface="汉仪颜楷繁" panose="02010609000101010101" charset="-122"/>
              <a:cs typeface="+mn-ea"/>
              <a:sym typeface="+mn-lt"/>
            </a:endParaRPr>
          </a:p>
        </p:txBody>
      </p:sp>
      <p:pic>
        <p:nvPicPr>
          <p:cNvPr id="2097152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r="2985"/>
          <a:stretch>
            <a:fillRect/>
          </a:stretch>
        </p:blipFill>
        <p:spPr>
          <a:xfrm>
            <a:off x="8534400" y="-72389"/>
            <a:ext cx="3657600" cy="2156460"/>
          </a:xfrm>
          <a:prstGeom prst="rect">
            <a:avLst/>
          </a:prstGeom>
        </p:spPr>
      </p:pic>
      <p:pic>
        <p:nvPicPr>
          <p:cNvPr id="2097157" name="图片 14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 r="44444" b="48194"/>
          <a:stretch>
            <a:fillRect/>
          </a:stretch>
        </p:blipFill>
        <p:spPr>
          <a:xfrm flipH="1">
            <a:off x="-29845" y="3694716"/>
            <a:ext cx="3606165" cy="3163571"/>
          </a:xfrm>
          <a:prstGeom prst="rect">
            <a:avLst/>
          </a:prstGeom>
        </p:spPr>
      </p:pic>
      <p:grpSp>
        <p:nvGrpSpPr>
          <p:cNvPr id="29" name="组合 16"/>
          <p:cNvGrpSpPr/>
          <p:nvPr>
            <p:custDataLst>
              <p:tags r:id="rId11"/>
            </p:custDataLst>
          </p:nvPr>
        </p:nvGrpSpPr>
        <p:grpSpPr>
          <a:xfrm>
            <a:off x="-1822943" y="-49480"/>
            <a:ext cx="6222223" cy="4019451"/>
            <a:chOff x="7153477" y="844413"/>
            <a:chExt cx="6222222" cy="4019451"/>
          </a:xfrm>
        </p:grpSpPr>
        <p:pic>
          <p:nvPicPr>
            <p:cNvPr id="2097153" name="图片 17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 flipH="1">
              <a:off x="7153477" y="1079737"/>
              <a:ext cx="6222222" cy="3784127"/>
            </a:xfrm>
            <a:prstGeom prst="rect">
              <a:avLst/>
            </a:prstGeom>
          </p:spPr>
        </p:pic>
        <p:grpSp>
          <p:nvGrpSpPr>
            <p:cNvPr id="30" name="组合 18"/>
            <p:cNvGrpSpPr/>
            <p:nvPr>
              <p:custDataLst>
                <p:tags r:id="rId14"/>
              </p:custDataLst>
            </p:nvPr>
          </p:nvGrpSpPr>
          <p:grpSpPr>
            <a:xfrm>
              <a:off x="9202912" y="844413"/>
              <a:ext cx="2643513" cy="1227975"/>
              <a:chOff x="9202912" y="844413"/>
              <a:chExt cx="2643513" cy="1227975"/>
            </a:xfrm>
          </p:grpSpPr>
          <p:pic>
            <p:nvPicPr>
              <p:cNvPr id="2097154" name="图片 19"/>
              <p:cNvPicPr>
                <a:picLocks noChangeAspect="1"/>
              </p:cNvPicPr>
              <p:nvPr>
                <p:custDataLst>
                  <p:tags r:id="rId16"/>
                </p:custDataLst>
              </p:nvPr>
            </p:nvPicPr>
            <p:blipFill>
              <a:blip r:embed="rId15"/>
              <a:stretch>
                <a:fillRect/>
              </a:stretch>
            </p:blipFill>
            <p:spPr>
              <a:xfrm>
                <a:off x="10264588" y="844413"/>
                <a:ext cx="969581" cy="962006"/>
              </a:xfrm>
              <a:prstGeom prst="rect">
                <a:avLst/>
              </a:prstGeom>
            </p:spPr>
          </p:pic>
          <p:pic>
            <p:nvPicPr>
              <p:cNvPr id="2097155" name="图片 20"/>
              <p:cNvPicPr>
                <a:picLocks noChangeAspect="1"/>
              </p:cNvPicPr>
              <p:nvPr>
                <p:custDataLst>
                  <p:tags r:id="rId18"/>
                </p:custDataLst>
              </p:nvPr>
            </p:nvPicPr>
            <p:blipFill>
              <a:blip r:embed="rId17">
                <a:grayscl/>
              </a:blip>
              <a:stretch>
                <a:fillRect/>
              </a:stretch>
            </p:blipFill>
            <p:spPr>
              <a:xfrm>
                <a:off x="9202912" y="1286479"/>
                <a:ext cx="2643513" cy="785909"/>
              </a:xfrm>
              <a:prstGeom prst="rect">
                <a:avLst/>
              </a:prstGeom>
            </p:spPr>
          </p:pic>
        </p:grpSp>
      </p:grpSp>
      <p:pic>
        <p:nvPicPr>
          <p:cNvPr id="12" name="图形 11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0934" b="5713"/>
          <a:stretch>
            <a:fillRect/>
          </a:stretch>
        </p:blipFill>
        <p:spPr>
          <a:xfrm>
            <a:off x="1678883" y="1892065"/>
            <a:ext cx="1382000" cy="1463023"/>
          </a:xfrm>
          <a:prstGeom prst="rect">
            <a:avLst/>
          </a:prstGeom>
        </p:spPr>
      </p:pic>
      <p:pic>
        <p:nvPicPr>
          <p:cNvPr id="13" name="图形 1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0934" b="5713"/>
          <a:stretch>
            <a:fillRect/>
          </a:stretch>
        </p:blipFill>
        <p:spPr>
          <a:xfrm>
            <a:off x="3430260" y="1965724"/>
            <a:ext cx="1382000" cy="1463023"/>
          </a:xfrm>
          <a:prstGeom prst="rect">
            <a:avLst/>
          </a:prstGeom>
        </p:spPr>
      </p:pic>
      <p:pic>
        <p:nvPicPr>
          <p:cNvPr id="14" name="图形 13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0000" b="6911"/>
          <a:stretch>
            <a:fillRect/>
          </a:stretch>
        </p:blipFill>
        <p:spPr>
          <a:xfrm>
            <a:off x="5388767" y="1961496"/>
            <a:ext cx="1414469" cy="1463023"/>
          </a:xfrm>
          <a:prstGeom prst="rect">
            <a:avLst/>
          </a:prstGeom>
        </p:spPr>
      </p:pic>
      <p:pic>
        <p:nvPicPr>
          <p:cNvPr id="15" name="图形 14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3462" b="2799"/>
          <a:stretch>
            <a:fillRect/>
          </a:stretch>
        </p:blipFill>
        <p:spPr>
          <a:xfrm>
            <a:off x="7344139" y="1961496"/>
            <a:ext cx="1353436" cy="1520199"/>
          </a:xfrm>
          <a:prstGeom prst="rect">
            <a:avLst/>
          </a:prstGeom>
        </p:spPr>
      </p:pic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48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58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3920277" y="2019181"/>
            <a:ext cx="7831121" cy="393396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   李斯，字通古。秦代著名的政治家、文学家和书法家。战国末年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楚国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上蔡人。早年为郡小吏，后从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荀子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学帝王之术，学成入秦，劝说秦王政灭诸侯、成帝业，秦王采纳其计谋，离间各国君臣，又任其为客卿。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秦王政十年（前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237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年）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下令驱逐六国客卿。李斯上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谏逐客书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阻止，为秦王赵政所采纳，不久官为廷尉。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文本占位符 1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1292225" y="428533"/>
            <a:ext cx="6064250" cy="660990"/>
          </a:xfrm>
        </p:spPr>
        <p:txBody>
          <a:bodyPr/>
          <a:lstStyle/>
          <a:p>
            <a:r>
              <a:rPr lang="zh-CN" altLang="en-US"/>
              <a:t>作者简介</a:t>
            </a:r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780" y="1798772"/>
            <a:ext cx="3269221" cy="3933962"/>
          </a:xfrm>
          <a:prstGeom prst="rect">
            <a:avLst/>
          </a:prstGeom>
        </p:spPr>
      </p:pic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5672657" y="904857"/>
            <a:ext cx="168381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李斯</a:t>
            </a:r>
            <a:endParaRPr lang="zh-CN" altLang="en-US" sz="4800">
              <a:solidFill>
                <a:srgbClr val="974B20"/>
              </a:solidFill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6883149" y="103101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974B2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（？</a:t>
            </a:r>
            <a:r>
              <a:rPr lang="en-US" altLang="zh-CN" sz="3600" b="1">
                <a:solidFill>
                  <a:srgbClr val="974B2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-</a:t>
            </a:r>
            <a:r>
              <a:rPr lang="zh-CN" altLang="en-US" sz="3600" b="1">
                <a:solidFill>
                  <a:srgbClr val="974B2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公元前</a:t>
            </a:r>
            <a:r>
              <a:rPr lang="en-US" altLang="zh-CN" sz="3600" b="1">
                <a:solidFill>
                  <a:srgbClr val="974B2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208</a:t>
            </a:r>
            <a:r>
              <a:rPr lang="zh-CN" altLang="en-US" sz="3600" b="1">
                <a:solidFill>
                  <a:srgbClr val="974B2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年）</a:t>
            </a:r>
            <a:endParaRPr lang="zh-CN" altLang="en-US" sz="3600">
              <a:solidFill>
                <a:srgbClr val="974B20"/>
              </a:solidFill>
            </a:endParaRPr>
          </a:p>
        </p:txBody>
      </p:sp>
    </p:spTree>
    <p:custDataLst>
      <p:tags r:id="rId10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3920277" y="2019181"/>
            <a:ext cx="7831121" cy="337380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   秦统一天下后，被任为丞相。秦始皇死后，他与赵高合谋，伪造遗诏，迫令长子扶苏自杀，立少子胡亥为二世皇帝。后为赵高所忌，被诬陷意图谋反，被迫认罪，于秦二世二年（前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208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年）被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腰斩于咸阳闹市，并夷三族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just">
              <a:lnSpc>
                <a:spcPct val="130000"/>
              </a:lnSpc>
            </a:pP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文本占位符 1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1292225" y="428533"/>
            <a:ext cx="6064250" cy="660990"/>
          </a:xfrm>
        </p:spPr>
        <p:txBody>
          <a:bodyPr/>
          <a:lstStyle/>
          <a:p>
            <a:r>
              <a:rPr lang="zh-CN" altLang="en-US"/>
              <a:t>作者简介</a:t>
            </a:r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780" y="1798772"/>
            <a:ext cx="3269221" cy="3933962"/>
          </a:xfrm>
          <a:prstGeom prst="rect">
            <a:avLst/>
          </a:prstGeom>
        </p:spPr>
      </p:pic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5672657" y="904857"/>
            <a:ext cx="168381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李斯</a:t>
            </a:r>
            <a:endParaRPr lang="zh-CN" altLang="en-US" sz="4800">
              <a:solidFill>
                <a:srgbClr val="974B20"/>
              </a:solidFill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6883149" y="103101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974B2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（？</a:t>
            </a:r>
            <a:r>
              <a:rPr lang="en-US" altLang="zh-CN" sz="3600" b="1">
                <a:solidFill>
                  <a:srgbClr val="974B2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-</a:t>
            </a:r>
            <a:r>
              <a:rPr lang="zh-CN" altLang="en-US" sz="3600" b="1">
                <a:solidFill>
                  <a:srgbClr val="974B2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公元前</a:t>
            </a:r>
            <a:r>
              <a:rPr lang="en-US" altLang="zh-CN" sz="3600" b="1">
                <a:solidFill>
                  <a:srgbClr val="974B2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208</a:t>
            </a:r>
            <a:r>
              <a:rPr lang="zh-CN" altLang="en-US" sz="3600" b="1">
                <a:solidFill>
                  <a:srgbClr val="974B2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年）</a:t>
            </a:r>
            <a:endParaRPr lang="zh-CN" altLang="en-US" sz="3600">
              <a:solidFill>
                <a:srgbClr val="974B20"/>
              </a:solidFill>
            </a:endParaRPr>
          </a:p>
        </p:txBody>
      </p:sp>
    </p:spTree>
    <p:custDataLst>
      <p:tags r:id="rId10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Freeform 5"/>
          <p:cNvSpPr/>
          <p:nvPr>
            <p:custDataLst>
              <p:tags r:id="rId3"/>
            </p:custDataLst>
          </p:nvPr>
        </p:nvSpPr>
        <p:spPr bwMode="auto">
          <a:xfrm>
            <a:off x="2021148" y="2169670"/>
            <a:ext cx="1252855" cy="1196340"/>
          </a:xfrm>
          <a:custGeom>
            <a:gdLst>
              <a:gd name="T0" fmla="*/ 25 w 321"/>
              <a:gd name="T1" fmla="*/ 137 h 331"/>
              <a:gd name="T2" fmla="*/ 122 w 321"/>
              <a:gd name="T3" fmla="*/ 40 h 331"/>
              <a:gd name="T4" fmla="*/ 190 w 321"/>
              <a:gd name="T5" fmla="*/ 40 h 331"/>
              <a:gd name="T6" fmla="*/ 284 w 321"/>
              <a:gd name="T7" fmla="*/ 134 h 331"/>
              <a:gd name="T8" fmla="*/ 287 w 321"/>
              <a:gd name="T9" fmla="*/ 195 h 331"/>
              <a:gd name="T10" fmla="*/ 200 w 321"/>
              <a:gd name="T11" fmla="*/ 281 h 331"/>
              <a:gd name="T12" fmla="*/ 112 w 321"/>
              <a:gd name="T13" fmla="*/ 281 h 331"/>
              <a:gd name="T14" fmla="*/ 25 w 321"/>
              <a:gd name="T15" fmla="*/ 193 h 331"/>
              <a:gd name="T16" fmla="*/ 25 w 321"/>
              <a:gd name="T17" fmla="*/ 137 h 3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1" h="331">
                <a:moveTo>
                  <a:pt x="25" y="137"/>
                </a:moveTo>
                <a:cubicBezTo>
                  <a:pt x="122" y="40"/>
                  <a:pt x="122" y="40"/>
                  <a:pt x="122" y="40"/>
                </a:cubicBezTo>
                <a:cubicBezTo>
                  <a:pt x="122" y="40"/>
                  <a:pt x="155" y="0"/>
                  <a:pt x="190" y="40"/>
                </a:cubicBezTo>
                <a:cubicBezTo>
                  <a:pt x="284" y="134"/>
                  <a:pt x="284" y="134"/>
                  <a:pt x="284" y="134"/>
                </a:cubicBezTo>
                <a:cubicBezTo>
                  <a:pt x="284" y="134"/>
                  <a:pt x="321" y="159"/>
                  <a:pt x="287" y="195"/>
                </a:cubicBezTo>
                <a:cubicBezTo>
                  <a:pt x="254" y="231"/>
                  <a:pt x="200" y="281"/>
                  <a:pt x="200" y="281"/>
                </a:cubicBezTo>
                <a:cubicBezTo>
                  <a:pt x="200" y="281"/>
                  <a:pt x="160" y="331"/>
                  <a:pt x="112" y="281"/>
                </a:cubicBezTo>
                <a:cubicBezTo>
                  <a:pt x="25" y="193"/>
                  <a:pt x="25" y="193"/>
                  <a:pt x="25" y="193"/>
                </a:cubicBezTo>
                <a:cubicBezTo>
                  <a:pt x="25" y="193"/>
                  <a:pt x="0" y="168"/>
                  <a:pt x="25" y="13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altLang="zh-CN" sz="5400" spc="480">
                <a:solidFill>
                  <a:schemeClr val="lt1"/>
                </a:solidFill>
              </a:rPr>
              <a:t> </a:t>
            </a:r>
            <a:endParaRPr lang="en-US" altLang="zh-CN" sz="5400" spc="480">
              <a:solidFill>
                <a:schemeClr val="lt1"/>
              </a:solidFill>
            </a:endParaRPr>
          </a:p>
        </p:txBody>
      </p:sp>
      <p:sp>
        <p:nvSpPr>
          <p:cNvPr id="15" name="文本框 14"/>
          <p:cNvSpPr txBox="1"/>
          <p:nvPr>
            <p:custDataLst>
              <p:tags r:id="rId4"/>
            </p:custDataLst>
          </p:nvPr>
        </p:nvSpPr>
        <p:spPr>
          <a:xfrm>
            <a:off x="2249113" y="2477645"/>
            <a:ext cx="810958" cy="6311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kumimoji="1" lang="en-US" altLang="zh-CN" sz="5400" spc="480">
                <a:solidFill>
                  <a:schemeClr val="lt1"/>
                </a:solidFill>
                <a:latin typeface="Arial" pitchFamily="34" charset="0"/>
                <a:ea typeface="微软雅黑"/>
              </a:rPr>
              <a:t>01</a:t>
            </a:r>
            <a:endParaRPr kumimoji="1" lang="en-US" altLang="zh-CN" sz="5400" spc="48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9" name="文本框 28"/>
          <p:cNvSpPr txBox="1"/>
          <p:nvPr>
            <p:custDataLst>
              <p:tags r:id="rId5"/>
            </p:custDataLst>
          </p:nvPr>
        </p:nvSpPr>
        <p:spPr>
          <a:xfrm>
            <a:off x="1122629" y="3506622"/>
            <a:ext cx="2913009" cy="164973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lang="en-US" sz="2800" spc="120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微软雅黑" panose="020b0503020204020204" charset="-122"/>
              </a:rPr>
              <a:t>  </a:t>
            </a:r>
            <a:r>
              <a:rPr sz="2800" spc="120" err="1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微软雅黑" panose="020b0503020204020204" charset="-122"/>
              </a:rPr>
              <a:t>人之贤与不肖譬如鼠矣，在所自处耳！</a:t>
            </a:r>
            <a:endParaRPr sz="2800" spc="120" err="1">
              <a:solidFill>
                <a:schemeClr val="tx1">
                  <a:lumMod val="85000"/>
                  <a:lumOff val="15000"/>
                </a:schemeClr>
              </a:solidFill>
              <a:latin typeface="华文中宋" panose="02010600040101010101" pitchFamily="2" charset="-122"/>
              <a:ea typeface="华文中宋" panose="02010600040101010101" pitchFamily="2" charset="-122"/>
              <a:cs typeface="微软雅黑" panose="020b0503020204020204" charset="-122"/>
            </a:endParaRPr>
          </a:p>
        </p:txBody>
      </p:sp>
      <p:sp>
        <p:nvSpPr>
          <p:cNvPr id="11" name="Freeform 5"/>
          <p:cNvSpPr/>
          <p:nvPr>
            <p:custDataLst>
              <p:tags r:id="rId6"/>
            </p:custDataLst>
          </p:nvPr>
        </p:nvSpPr>
        <p:spPr bwMode="auto">
          <a:xfrm>
            <a:off x="8458143" y="2169670"/>
            <a:ext cx="1110615" cy="1137920"/>
          </a:xfrm>
          <a:custGeom>
            <a:gdLst>
              <a:gd name="T0" fmla="*/ 25 w 321"/>
              <a:gd name="T1" fmla="*/ 137 h 331"/>
              <a:gd name="T2" fmla="*/ 122 w 321"/>
              <a:gd name="T3" fmla="*/ 40 h 331"/>
              <a:gd name="T4" fmla="*/ 190 w 321"/>
              <a:gd name="T5" fmla="*/ 40 h 331"/>
              <a:gd name="T6" fmla="*/ 284 w 321"/>
              <a:gd name="T7" fmla="*/ 134 h 331"/>
              <a:gd name="T8" fmla="*/ 287 w 321"/>
              <a:gd name="T9" fmla="*/ 195 h 331"/>
              <a:gd name="T10" fmla="*/ 200 w 321"/>
              <a:gd name="T11" fmla="*/ 281 h 331"/>
              <a:gd name="T12" fmla="*/ 112 w 321"/>
              <a:gd name="T13" fmla="*/ 281 h 331"/>
              <a:gd name="T14" fmla="*/ 25 w 321"/>
              <a:gd name="T15" fmla="*/ 193 h 331"/>
              <a:gd name="T16" fmla="*/ 25 w 321"/>
              <a:gd name="T17" fmla="*/ 137 h 3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1" h="331">
                <a:moveTo>
                  <a:pt x="25" y="137"/>
                </a:moveTo>
                <a:cubicBezTo>
                  <a:pt x="122" y="40"/>
                  <a:pt x="122" y="40"/>
                  <a:pt x="122" y="40"/>
                </a:cubicBezTo>
                <a:cubicBezTo>
                  <a:pt x="122" y="40"/>
                  <a:pt x="155" y="0"/>
                  <a:pt x="190" y="40"/>
                </a:cubicBezTo>
                <a:cubicBezTo>
                  <a:pt x="284" y="134"/>
                  <a:pt x="284" y="134"/>
                  <a:pt x="284" y="134"/>
                </a:cubicBezTo>
                <a:cubicBezTo>
                  <a:pt x="284" y="134"/>
                  <a:pt x="321" y="159"/>
                  <a:pt x="287" y="195"/>
                </a:cubicBezTo>
                <a:cubicBezTo>
                  <a:pt x="254" y="231"/>
                  <a:pt x="200" y="281"/>
                  <a:pt x="200" y="281"/>
                </a:cubicBezTo>
                <a:cubicBezTo>
                  <a:pt x="200" y="281"/>
                  <a:pt x="160" y="331"/>
                  <a:pt x="112" y="281"/>
                </a:cubicBezTo>
                <a:cubicBezTo>
                  <a:pt x="25" y="193"/>
                  <a:pt x="25" y="193"/>
                  <a:pt x="25" y="193"/>
                </a:cubicBezTo>
                <a:cubicBezTo>
                  <a:pt x="25" y="193"/>
                  <a:pt x="0" y="168"/>
                  <a:pt x="25" y="13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altLang="zh-CN" sz="5400" spc="480">
                <a:solidFill>
                  <a:schemeClr val="lt1"/>
                </a:solidFill>
              </a:rPr>
              <a:t> </a:t>
            </a:r>
            <a:endParaRPr lang="en-US" altLang="zh-CN" sz="5400" spc="480">
              <a:solidFill>
                <a:schemeClr val="lt1"/>
              </a:solidFill>
            </a:endParaRP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8632768" y="2421130"/>
            <a:ext cx="789305" cy="68770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kumimoji="1" lang="en-US" altLang="zh-CN" sz="5400" spc="480">
                <a:solidFill>
                  <a:schemeClr val="lt1"/>
                </a:solidFill>
                <a:latin typeface="Arial" pitchFamily="34" charset="0"/>
                <a:ea typeface="微软雅黑"/>
              </a:rPr>
              <a:t>03</a:t>
            </a:r>
            <a:endParaRPr kumimoji="1" lang="en-US" altLang="zh-CN" sz="5400" spc="48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7" name="文本框 36"/>
          <p:cNvSpPr txBox="1"/>
          <p:nvPr>
            <p:custDataLst>
              <p:tags r:id="rId8"/>
            </p:custDataLst>
          </p:nvPr>
        </p:nvSpPr>
        <p:spPr>
          <a:xfrm>
            <a:off x="8094564" y="3515676"/>
            <a:ext cx="3291677" cy="175260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sz="2800" spc="80" err="1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吾欲与若复牵黄犬俱出东门逐狡兔，岂可复得！</a:t>
            </a:r>
            <a:endParaRPr sz="2800" spc="80" err="1">
              <a:solidFill>
                <a:schemeClr val="tx1">
                  <a:lumMod val="85000"/>
                  <a:lumOff val="15000"/>
                </a:schemeClr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Freeform 5"/>
          <p:cNvSpPr/>
          <p:nvPr>
            <p:custDataLst>
              <p:tags r:id="rId9"/>
            </p:custDataLst>
          </p:nvPr>
        </p:nvSpPr>
        <p:spPr bwMode="auto">
          <a:xfrm>
            <a:off x="5243773" y="2216025"/>
            <a:ext cx="1171575" cy="1149985"/>
          </a:xfrm>
          <a:custGeom>
            <a:gdLst>
              <a:gd name="T0" fmla="*/ 25 w 321"/>
              <a:gd name="T1" fmla="*/ 137 h 331"/>
              <a:gd name="T2" fmla="*/ 122 w 321"/>
              <a:gd name="T3" fmla="*/ 40 h 331"/>
              <a:gd name="T4" fmla="*/ 190 w 321"/>
              <a:gd name="T5" fmla="*/ 40 h 331"/>
              <a:gd name="T6" fmla="*/ 284 w 321"/>
              <a:gd name="T7" fmla="*/ 134 h 331"/>
              <a:gd name="T8" fmla="*/ 287 w 321"/>
              <a:gd name="T9" fmla="*/ 195 h 331"/>
              <a:gd name="T10" fmla="*/ 200 w 321"/>
              <a:gd name="T11" fmla="*/ 281 h 331"/>
              <a:gd name="T12" fmla="*/ 112 w 321"/>
              <a:gd name="T13" fmla="*/ 281 h 331"/>
              <a:gd name="T14" fmla="*/ 25 w 321"/>
              <a:gd name="T15" fmla="*/ 193 h 331"/>
              <a:gd name="T16" fmla="*/ 25 w 321"/>
              <a:gd name="T17" fmla="*/ 137 h 3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1" h="331">
                <a:moveTo>
                  <a:pt x="25" y="137"/>
                </a:moveTo>
                <a:cubicBezTo>
                  <a:pt x="122" y="40"/>
                  <a:pt x="122" y="40"/>
                  <a:pt x="122" y="40"/>
                </a:cubicBezTo>
                <a:cubicBezTo>
                  <a:pt x="122" y="40"/>
                  <a:pt x="155" y="0"/>
                  <a:pt x="190" y="40"/>
                </a:cubicBezTo>
                <a:cubicBezTo>
                  <a:pt x="284" y="134"/>
                  <a:pt x="284" y="134"/>
                  <a:pt x="284" y="134"/>
                </a:cubicBezTo>
                <a:cubicBezTo>
                  <a:pt x="284" y="134"/>
                  <a:pt x="321" y="159"/>
                  <a:pt x="287" y="195"/>
                </a:cubicBezTo>
                <a:cubicBezTo>
                  <a:pt x="254" y="231"/>
                  <a:pt x="200" y="281"/>
                  <a:pt x="200" y="281"/>
                </a:cubicBezTo>
                <a:cubicBezTo>
                  <a:pt x="200" y="281"/>
                  <a:pt x="160" y="331"/>
                  <a:pt x="112" y="281"/>
                </a:cubicBezTo>
                <a:cubicBezTo>
                  <a:pt x="25" y="193"/>
                  <a:pt x="25" y="193"/>
                  <a:pt x="25" y="193"/>
                </a:cubicBezTo>
                <a:cubicBezTo>
                  <a:pt x="25" y="193"/>
                  <a:pt x="0" y="168"/>
                  <a:pt x="25" y="13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altLang="zh-CN" sz="5400" spc="480">
                <a:solidFill>
                  <a:schemeClr val="lt1"/>
                </a:solidFill>
              </a:rPr>
              <a:t> </a:t>
            </a:r>
            <a:endParaRPr lang="en-US" altLang="zh-CN" sz="5400" spc="480">
              <a:solidFill>
                <a:schemeClr val="lt1"/>
              </a:solidFill>
            </a:endParaRPr>
          </a:p>
        </p:txBody>
      </p:sp>
      <p:sp>
        <p:nvSpPr>
          <p:cNvPr id="23" name="文本框 22"/>
          <p:cNvSpPr txBox="1"/>
          <p:nvPr>
            <p:custDataLst>
              <p:tags r:id="rId10"/>
            </p:custDataLst>
          </p:nvPr>
        </p:nvSpPr>
        <p:spPr>
          <a:xfrm>
            <a:off x="5485073" y="2421130"/>
            <a:ext cx="762000" cy="7397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kumimoji="1" lang="en-US" altLang="zh-CN" sz="5400" spc="480">
                <a:solidFill>
                  <a:schemeClr val="lt1"/>
                </a:solidFill>
                <a:latin typeface="Arial" pitchFamily="34" charset="0"/>
                <a:ea typeface="微软雅黑"/>
              </a:rPr>
              <a:t>02</a:t>
            </a:r>
            <a:endParaRPr kumimoji="1" lang="en-US" altLang="zh-CN" sz="5400" spc="48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9" name="文本框 38"/>
          <p:cNvSpPr txBox="1"/>
          <p:nvPr>
            <p:custDataLst>
              <p:tags r:id="rId11"/>
            </p:custDataLst>
          </p:nvPr>
        </p:nvSpPr>
        <p:spPr>
          <a:xfrm>
            <a:off x="4508624" y="3500630"/>
            <a:ext cx="3204927" cy="150876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sz="2800" spc="120" err="1">
                <a:solidFill>
                  <a:schemeClr val="tx1">
                    <a:lumMod val="85000"/>
                    <a:lumOff val="1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诟莫大于卑贱，而悲莫甚于穷困。</a:t>
            </a:r>
            <a:endParaRPr sz="2800" spc="120" err="1">
              <a:solidFill>
                <a:schemeClr val="tx1">
                  <a:lumMod val="85000"/>
                  <a:lumOff val="15000"/>
                </a:schemeClr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4314893" y="700089"/>
            <a:ext cx="350185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李斯的一生</a:t>
            </a:r>
            <a:endParaRPr lang="zh-CN" altLang="en-US" sz="4800">
              <a:solidFill>
                <a:srgbClr val="974B20"/>
              </a:solidFill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 spd="slow">
    <p:cover/>
    <p:sndAc>
      <p:stSnd>
        <p:snd r:embed="rId15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7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1" name="Rectangle 14"/>
          <p:cNvSpPr>
            <a:spLocks noGrp="1" noRot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476885" y="1428750"/>
            <a:ext cx="8495030" cy="762000"/>
          </a:xfrm>
          <a:solidFill>
            <a:schemeClr val="accent1"/>
          </a:solidFill>
        </p:spPr>
        <p:txBody>
          <a:bodyPr vert="horz" wrap="square" lIns="91440" tIns="45720" rIns="91440" bIns="45720" anchor="ctr"/>
          <a:lstStyle/>
          <a:p>
            <a:pPr algn="l" eaLnBrk="1" hangingPunct="1">
              <a:buClrTx/>
              <a:buSzTx/>
              <a:buFontTx/>
            </a:pPr>
            <a:r>
              <a:rPr lang="zh-CN" altLang="en-US" sz="4265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厕鼠与仓鼠：李斯生命中的转折点</a:t>
            </a:r>
            <a:endParaRPr lang="zh-CN" altLang="en-US" sz="4265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76885" y="2338705"/>
            <a:ext cx="11221720" cy="181483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他年轻时，起初在乡村作管理文书的小官。看到公署厕所里的老鼠在吃脏东西，每逢有人或狗走来时，就受惊逃跑。后来，李斯又看到粮仓中的老鼠，吃的是屯积的粟米，住在大屋子里，更不用担心人或狗的惊扰。</a:t>
            </a:r>
            <a:endParaRPr lang="zh-CN" altLang="zh-CN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65760" y="4301490"/>
            <a:ext cx="11222990" cy="18167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735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感叹道：</a:t>
            </a:r>
            <a:r>
              <a:rPr lang="zh-CN" altLang="en-US" sz="3735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“人之贤不肖譬如鼠矣，在所自处耳！”</a:t>
            </a:r>
            <a:r>
              <a:rPr lang="zh-CN" altLang="en-US" sz="3735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意思是说一个人有出息还是没有出息，就如同老鼠一样，是由自己所处的环境所决定的。</a:t>
            </a:r>
            <a:endParaRPr lang="zh-CN" altLang="zh-CN" sz="3735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4412615" y="450850"/>
            <a:ext cx="3550285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李斯的一生</a:t>
            </a:r>
            <a:r>
              <a:rPr lang="zh-CN" altLang="en-US" sz="4800" b="1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 </a:t>
            </a:r>
            <a:endParaRPr lang="zh-CN" altLang="en-US" sz="4800" b="1">
              <a:solidFill>
                <a:srgbClr val="974B20"/>
              </a:solidFill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 spd="med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241" grpId="0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1" name="Rectangle 14"/>
          <p:cNvSpPr>
            <a:spLocks noGrp="1" noRot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495935" y="977265"/>
            <a:ext cx="7905115" cy="762000"/>
          </a:xfrm>
          <a:solidFill>
            <a:schemeClr val="accent1"/>
          </a:solidFill>
        </p:spPr>
        <p:txBody>
          <a:bodyPr vert="horz" wrap="square" lIns="91440" tIns="45720" rIns="91440" bIns="45720" anchor="ctr">
            <a:normAutofit fontScale="90000"/>
          </a:bodyPr>
          <a:lstStyle/>
          <a:p>
            <a:pPr algn="l" eaLnBrk="1" hangingPunct="1">
              <a:buClrTx/>
              <a:buSzTx/>
              <a:buFontTx/>
            </a:pPr>
            <a:r>
              <a:rPr sz="3555" b="1" spc="12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“诟莫大于卑贱，而悲莫甚于穷困 。</a:t>
            </a:r>
            <a:r>
              <a:rPr sz="3555" b="0" spc="12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endParaRPr lang="zh-CN" altLang="en-US" sz="3555" b="0" spc="12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95935" y="1866900"/>
            <a:ext cx="11272520" cy="181292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altLang="zh-CN" sz="2800">
                <a:ln>
                  <a:noFill/>
                </a:ln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</a:t>
            </a:r>
            <a:r>
              <a:rPr lang="zh-CN" altLang="zh-CN" sz="2800">
                <a:ln>
                  <a:noFill/>
                </a:ln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李斯辞去了小史官职，于荀子学帝王之术。当李斯学业有成，与荀子辞行的时候他说了一句让很多青年昂扬斗志的话，就是</a:t>
            </a:r>
            <a:r>
              <a:rPr lang="zh-CN" altLang="zh-CN" sz="2800">
                <a:ln>
                  <a:noFill/>
                </a:ln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“诟莫大于卑贱，而悲莫甚于穷困 。”</a:t>
            </a:r>
            <a:r>
              <a:rPr lang="zh-CN" altLang="zh-CN" sz="2800">
                <a:ln>
                  <a:noFill/>
                </a:ln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于是他下定決心要“西说秦王矣”。入秦，得到吕不韦的赏识，从此为吕不韦舍人。通过吕不韦的引见，加上李斯的</a:t>
            </a:r>
            <a:r>
              <a:rPr lang="zh-CN" altLang="en-US" sz="2800">
                <a:ln>
                  <a:noFill/>
                </a:ln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冒</a:t>
            </a:r>
            <a:r>
              <a:rPr lang="zh-CN" altLang="zh-CN" sz="2800">
                <a:ln>
                  <a:noFill/>
                </a:ln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死觐见，得到嬴政赏识。</a:t>
            </a:r>
            <a:endParaRPr lang="zh-CN" altLang="en-US" sz="3600" b="1">
              <a:ln>
                <a:noFill/>
              </a:ln>
              <a:solidFill>
                <a:srgbClr val="0000CC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4302125" y="246380"/>
            <a:ext cx="359029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李斯的一生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473075" y="3915410"/>
            <a:ext cx="11245850" cy="2393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altLang="zh-CN" b="1">
                <a:ln>
                  <a:noFill/>
                </a:ln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 </a:t>
            </a:r>
            <a:r>
              <a:rPr lang="en-US" altLang="zh-CN" sz="3735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不久嬴政然下逐客令，非秦者去，李斯也列入了逐去的行列，为了保存自己，李斯写了千古第一奇文《谏逐客书》，使得嬴政收回逐客令，李斯也受到嬴政青睐，从此青云直上。最后做了秦国宰相。李斯终于从厕鼠变成了仓鼠。</a:t>
            </a:r>
            <a:endParaRPr lang="en-US" altLang="zh-CN" sz="3735" b="1">
              <a:solidFill>
                <a:srgbClr val="0000CC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 spd="med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1" name="Rectangle 14"/>
          <p:cNvSpPr>
            <a:spLocks noGrp="1" noRot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480695" y="989965"/>
            <a:ext cx="10084435" cy="762000"/>
          </a:xfrm>
          <a:solidFill>
            <a:schemeClr val="accent1"/>
          </a:solidFill>
        </p:spPr>
        <p:txBody>
          <a:bodyPr vert="horz" wrap="square" lIns="91440" tIns="45720" rIns="91440" bIns="45720" anchor="ctr">
            <a:normAutofit fontScale="90000"/>
          </a:bodyPr>
          <a:lstStyle/>
          <a:p>
            <a:pPr algn="l" eaLnBrk="1" hangingPunct="1">
              <a:buClrTx/>
              <a:buSzTx/>
              <a:buFontTx/>
            </a:pPr>
            <a:r>
              <a:rPr sz="3735" b="1" spc="8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“吾欲与若复牵黄犬俱出东门逐狡兔，岂可复得！”</a:t>
            </a:r>
            <a:endParaRPr lang="zh-CN" altLang="en-US" sz="3735" b="1" spc="8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80695" y="1850390"/>
            <a:ext cx="11363325" cy="215773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en-US" altLang="zh-CN" sz="3735"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   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嬴政在出游途中驾崩了，只留下了一纸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诏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书。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诏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书分明写着让扶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苏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继位，可是李斯听从了赵高的谗言，篡改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诏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书，最终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招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来腰斩于市的祸害。在送往刑场时，李斯对他的儿子说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“吾欲与若复牵黄犬俱出东门逐狡兔，岂可复得！”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就这样一句简单的话，将他对死的不甘和命运的不公表达得淋漓尽致。</a:t>
            </a:r>
            <a:endParaRPr lang="zh-CN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4377690" y="251460"/>
            <a:ext cx="356997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李斯的一生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392430" y="4347210"/>
            <a:ext cx="11451590" cy="19329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altLang="zh-CN" sz="3735">
                <a:solidFill>
                  <a:srgbClr val="0000CC"/>
                </a:solidFill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   </a:t>
            </a:r>
            <a:r>
              <a:rPr lang="en-US" altLang="zh-CN" sz="3735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李斯的一生是从叹鼠到叹黄太犬的过程。司马迁在《史记·李斯列传》中有“四次叹息”：一叹：见厕鼠、仓鼠；二叹：贵为丞相；三叹：篡改始皇遗诏；四叹：身具五刑。</a:t>
            </a:r>
            <a:endParaRPr lang="en-US" altLang="zh-CN" sz="3735" b="1">
              <a:solidFill>
                <a:srgbClr val="0000CC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 spd="med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" grpId="0"/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18" name="矩形 7"/>
          <p:cNvSpPr/>
          <p:nvPr>
            <p:custDataLst>
              <p:tags r:id="rId4"/>
            </p:custDataLst>
          </p:nvPr>
        </p:nvSpPr>
        <p:spPr>
          <a:xfrm>
            <a:off x="368935" y="798195"/>
            <a:ext cx="9463405" cy="52609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22" tIns="45710" rIns="91422" bIns="4571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3200">
                <a:latin typeface="隶书" panose="02010509060101010101" charset="-122"/>
                <a:ea typeface="隶书" panose="02010509060101010101" charset="-122"/>
                <a:cs typeface="+mn-ea"/>
              </a:rPr>
              <a:t>    </a:t>
            </a:r>
            <a:r>
              <a:rPr lang="zh-CN" altLang="zh-CN" sz="3200">
                <a:latin typeface="隶书" panose="02010509060101010101" charset="-122"/>
                <a:ea typeface="隶书" panose="02010509060101010101" charset="-122"/>
                <a:cs typeface="+mn-ea"/>
              </a:rPr>
              <a:t>李斯有散文</a:t>
            </a:r>
            <a:r>
              <a:rPr lang="zh-CN" altLang="zh-CN" sz="3200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  <a:cs typeface="+mn-ea"/>
              </a:rPr>
              <a:t>《</a:t>
            </a:r>
            <a:r>
              <a:rPr lang="zh-CN" altLang="en-US" sz="3200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  <a:cs typeface="+mn-ea"/>
              </a:rPr>
              <a:t>谏</a:t>
            </a:r>
            <a:r>
              <a:rPr lang="zh-CN" altLang="zh-CN" sz="3200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  <a:cs typeface="+mn-ea"/>
              </a:rPr>
              <a:t>逐客书》《狱中上书》《言赵高书》</a:t>
            </a:r>
            <a:r>
              <a:rPr lang="zh-CN" altLang="zh-CN" sz="3200">
                <a:latin typeface="隶书" panose="02010509060101010101" charset="-122"/>
                <a:ea typeface="隶书" panose="02010509060101010101" charset="-122"/>
                <a:cs typeface="+mn-ea"/>
              </a:rPr>
              <a:t>等传世</a:t>
            </a:r>
            <a:r>
              <a:rPr lang="zh-CN" altLang="en-US" sz="3200">
                <a:latin typeface="隶书" panose="02010509060101010101" charset="-122"/>
                <a:ea typeface="隶书" panose="02010509060101010101" charset="-122"/>
                <a:cs typeface="+mn-ea"/>
              </a:rPr>
              <a:t>。</a:t>
            </a:r>
            <a:endParaRPr lang="en-US" altLang="zh-CN" sz="3200">
              <a:latin typeface="隶书" panose="02010509060101010101" charset="-122"/>
              <a:ea typeface="隶书" panose="02010509060101010101" charset="-122"/>
              <a:cs typeface="+mn-ea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 </a:t>
            </a:r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秦王嬴政统治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37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年，帝业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16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年，秦王朝几乎没什么文学可言。</a:t>
            </a:r>
            <a:r>
              <a:rPr lang="zh-CN" altLang="zh-CN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秦之文章，李斯一人而已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。</a:t>
            </a:r>
            <a:endParaRPr lang="en-US" altLang="zh-CN" sz="3735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3600">
                <a:latin typeface="微软雅黑" panose="020b0503020204020204" charset="-122"/>
                <a:ea typeface="微软雅黑"/>
                <a:cs typeface="+mn-ea"/>
              </a:rPr>
              <a:t>——</a:t>
            </a:r>
            <a:r>
              <a:rPr lang="zh-CN" altLang="en-US" sz="3600">
                <a:latin typeface="华文隶书" panose="02010800040101010101" pitchFamily="2" charset="-122"/>
                <a:ea typeface="华文隶书" panose="02010800040101010101" pitchFamily="2" charset="-122"/>
                <a:cs typeface="+mn-ea"/>
              </a:rPr>
              <a:t>鲁迅</a:t>
            </a:r>
            <a:endParaRPr lang="en-US" altLang="zh-CN" sz="3600">
              <a:latin typeface="微软雅黑" panose="020b0503020204020204" charset="-122"/>
              <a:ea typeface="微软雅黑"/>
              <a:cs typeface="+mn-ea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   </a:t>
            </a:r>
            <a:r>
              <a:rPr lang="zh-CN" altLang="zh-CN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李斯的《谏逐客书》，有很大的说服力。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……</a:t>
            </a:r>
            <a:r>
              <a:rPr lang="zh-CN" altLang="zh-CN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李斯是拥护秦始皇的，思想上属于荀子一派，主张法后王。后王就是齐桓公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、</a:t>
            </a:r>
            <a:r>
              <a:rPr lang="zh-CN" altLang="zh-CN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晋文公，秦始皇也算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。</a:t>
            </a:r>
            <a:endParaRPr lang="en-US" altLang="zh-CN" sz="3200"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3600">
                <a:latin typeface="微软雅黑" panose="020b0503020204020204" charset="-122"/>
                <a:ea typeface="微软雅黑"/>
                <a:cs typeface="+mn-ea"/>
              </a:rPr>
              <a:t>——</a:t>
            </a:r>
            <a:r>
              <a:rPr lang="zh-CN" altLang="en-US" sz="3600">
                <a:latin typeface="华文隶书" panose="02010800040101010101" pitchFamily="2" charset="-122"/>
                <a:ea typeface="华文隶书" panose="02010800040101010101" pitchFamily="2" charset="-122"/>
                <a:cs typeface="+mn-ea"/>
              </a:rPr>
              <a:t>毛泽东</a:t>
            </a:r>
            <a:endParaRPr lang="zh-CN" altLang="en-US" sz="3600">
              <a:latin typeface="华文隶书" panose="02010800040101010101" pitchFamily="2" charset="-122"/>
              <a:ea typeface="华文隶书" panose="02010800040101010101" pitchFamily="2" charset="-122"/>
              <a:cs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" t="1172" r="31392"/>
          <a:stretch>
            <a:fillRect/>
          </a:stretch>
        </p:blipFill>
        <p:spPr>
          <a:xfrm>
            <a:off x="9832340" y="3773805"/>
            <a:ext cx="2112645" cy="283654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8" r="26068" b="22369"/>
          <a:stretch>
            <a:fillRect/>
          </a:stretch>
        </p:blipFill>
        <p:spPr>
          <a:xfrm>
            <a:off x="9909175" y="1663065"/>
            <a:ext cx="1958975" cy="2028825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48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 bwMode="auto">
          <a:xfrm>
            <a:off x="810260" y="492760"/>
            <a:ext cx="1971675" cy="502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 marL="0" indent="0" eaLnBrk="1" hangingPunct="1">
              <a:buNone/>
            </a:pPr>
            <a:r>
              <a:rPr lang="zh-CN" altLang="en-US" sz="3200" b="1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写作背景</a:t>
            </a:r>
            <a:endParaRPr lang="zh-CN" altLang="en-US" sz="3200" b="1">
              <a:solidFill>
                <a:srgbClr val="974B20"/>
              </a:solidFill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11" name="矩形 10"/>
          <p:cNvSpPr/>
          <p:nvPr>
            <p:custDataLst>
              <p:tags r:id="rId4"/>
            </p:custDataLst>
          </p:nvPr>
        </p:nvSpPr>
        <p:spPr>
          <a:xfrm>
            <a:off x="373380" y="1098550"/>
            <a:ext cx="11445875" cy="51117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75945" algn="just">
              <a:lnSpc>
                <a:spcPct val="130000"/>
              </a:lnSpc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秦国逐客事件是秦国主张政治变革的力量与守旧</a:t>
            </a:r>
            <a:r>
              <a:rPr lang="zh-CN" altLang="en-US" sz="3200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贵族势力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长期斗争的结果，并不是某一单独事件造成的。</a:t>
            </a:r>
            <a:r>
              <a:rPr lang="zh-CN" altLang="en-US" sz="3200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接二连三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的外国间谍活动、客卿把持朝政、宾客辩士势力坐大等</a:t>
            </a:r>
            <a:r>
              <a:rPr lang="zh-CN" altLang="en-US" sz="3200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事件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，对秦国尤其是秦国守旧贵族构成威胁，秦宗室大臣</a:t>
            </a:r>
            <a:r>
              <a:rPr lang="zh-CN" altLang="en-US" sz="3200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利用这些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事件劝说秦王下达逐客令，李斯也在被驱逐之列。</a:t>
            </a:r>
            <a:r>
              <a:rPr lang="zh-CN" altLang="en-US" sz="3200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李斯闻讯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，就写了这篇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《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谏逐客书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》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上奏秦王，力谏秦王不该逐客。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 indent="575945" algn="just">
              <a:lnSpc>
                <a:spcPct val="120000"/>
              </a:lnSpc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秦王看了这篇奏章后，当即收回成命，取消了逐客令，并派</a:t>
            </a:r>
            <a:r>
              <a:rPr lang="zh-CN" altLang="en-US" sz="3200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人追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至骊邑，把离开咸阳不远的李斯请回来，重新予以重任。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>
            <p:custDataLst>
              <p:tags r:id="rId3"/>
            </p:custDataLst>
          </p:nvPr>
        </p:nvSpPr>
        <p:spPr>
          <a:xfrm>
            <a:off x="304165" y="304165"/>
            <a:ext cx="11372215" cy="632904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solidFill>
                  <a:schemeClr val="hlink"/>
                </a:solidFill>
                <a:latin typeface="Times New Roman" panose="02020603050405020304" pitchFamily="18" charset="0"/>
                <a:ea typeface="华文仿宋" panose="02010600040101010101" charset="-122"/>
                <a:cs typeface="+mn-cs"/>
              </a:defRPr>
            </a:lvl1pPr>
            <a:lvl2pPr marL="742950" indent="-285750" algn="l" defTabSz="914400" rtl="0" eaLnBrk="0" latinLnBrk="0" hangingPunct="0">
              <a:defRPr sz="4000" b="1" kern="120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charset="-122"/>
                <a:cs typeface="+mn-cs"/>
              </a:defRPr>
            </a:lvl2pPr>
            <a:lvl3pPr marL="1143000" indent="-228600" algn="l" defTabSz="914400" rtl="0" eaLnBrk="0" latinLnBrk="0" hangingPunct="0">
              <a:defRPr sz="4000" b="1" kern="120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charset="-122"/>
                <a:cs typeface="+mn-cs"/>
              </a:defRPr>
            </a:lvl3pPr>
            <a:lvl4pPr marL="1600200" indent="-228600" algn="l" defTabSz="914400" rtl="0" eaLnBrk="0" latinLnBrk="0" hangingPunct="0">
              <a:defRPr sz="4000" b="1" kern="120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charset="-122"/>
                <a:cs typeface="+mn-cs"/>
              </a:defRPr>
            </a:lvl4pPr>
            <a:lvl5pPr marL="2057400" indent="-228600" algn="l" defTabSz="914400" rtl="0" eaLnBrk="0" latinLnBrk="0" hangingPunct="0">
              <a:defRPr sz="4000" b="1" kern="120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sz="4000" b="1" kern="120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sz="4000" b="1" kern="120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sz="4000" b="1" kern="120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sz="4000" b="1" kern="120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3200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关于下逐客令的说法</a:t>
            </a:r>
            <a:endParaRPr lang="zh-CN" altLang="en-US" sz="3200">
              <a:solidFill>
                <a:srgbClr val="974B20"/>
              </a:solidFill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 indent="457200" algn="just">
              <a:lnSpc>
                <a:spcPct val="130000"/>
              </a:lnSpc>
            </a:pPr>
            <a:r>
              <a:rPr lang="en-US" altLang="zh-CN" b="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 </a:t>
            </a: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逐客的原因向来有不同说法。</a:t>
            </a:r>
            <a:r>
              <a:rPr lang="zh-CN" altLang="en-US" b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一种是“郑国修渠案”引发</a:t>
            </a:r>
            <a:r>
              <a:rPr lang="zh-CN" altLang="en-US" b="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逐客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，依据是</a:t>
            </a: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史记</a:t>
            </a: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• 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李斯列传</a:t>
            </a: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：“会韩人郑国来间秦，以作注</a:t>
            </a:r>
            <a:r>
              <a:rPr lang="zh-CN" altLang="en-US" b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溉渠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，已而觉。秦宗室大臣皆言秦王曰：</a:t>
            </a:r>
            <a:r>
              <a:rPr lang="zh-CN" altLang="en-US" b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‘诸侯人来事秦者，大抵为其主游间于秦耳，请一切逐客。’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李斯议亦在逐中。斯乃</a:t>
            </a:r>
            <a:r>
              <a:rPr lang="zh-CN" altLang="en-US" b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上书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曰</a:t>
            </a: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……”</a:t>
            </a:r>
            <a:endParaRPr lang="en-US" altLang="zh-CN" b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457200" algn="just">
              <a:lnSpc>
                <a:spcPct val="130000"/>
              </a:lnSpc>
            </a:pP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b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b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第二种说法认为逐客是因为嫪毐叛乱事而起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。据</a:t>
            </a: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史记</a:t>
            </a:r>
            <a:r>
              <a:rPr lang="en-US" altLang="zh-CN" b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•</a:t>
            </a:r>
            <a:r>
              <a:rPr lang="zh-CN" altLang="en-US" b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吕不韦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列传</a:t>
            </a: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，“（始皇九年）九月，夷嫪毐三族，</a:t>
            </a: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……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诸嫪</a:t>
            </a:r>
            <a:r>
              <a:rPr lang="zh-CN" altLang="en-US" b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毐舍人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皆没其家而迁之蜀”，逐客即由此而来。</a:t>
            </a:r>
            <a:endParaRPr lang="zh-CN" altLang="en-US" b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457200" algn="just">
              <a:lnSpc>
                <a:spcPct val="130000"/>
              </a:lnSpc>
            </a:pPr>
            <a:r>
              <a:rPr lang="zh-CN" altLang="en-US" b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第三种说法认为逐客是针对吕不韦的宾客势力。</a:t>
            </a: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史记</a:t>
            </a:r>
            <a:r>
              <a:rPr lang="en-US" altLang="zh-CN" b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•</a:t>
            </a:r>
            <a:r>
              <a:rPr lang="zh-CN" altLang="en-US" b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吕不韦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列传</a:t>
            </a:r>
            <a:r>
              <a:rPr lang="en-US" altLang="zh-CN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载“秦王十年十月，免相国吕不韦”，故逐客是</a:t>
            </a:r>
            <a:r>
              <a:rPr lang="zh-CN" altLang="en-US" b="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为了</a:t>
            </a:r>
            <a:r>
              <a:rPr lang="zh-CN" altLang="en-US" b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清除吕不韦门客的势力。</a:t>
            </a:r>
            <a:endParaRPr lang="zh-CN" altLang="en-US" b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>
            <p:custDataLst>
              <p:tags r:id="rId3"/>
            </p:custDataLst>
          </p:nvPr>
        </p:nvGrpSpPr>
        <p:grpSpPr>
          <a:xfrm>
            <a:off x="348614" y="528226"/>
            <a:ext cx="3353092" cy="964190"/>
            <a:chOff x="1865452" y="840646"/>
            <a:chExt cx="3353092" cy="964190"/>
          </a:xfrm>
        </p:grpSpPr>
        <p:grpSp>
          <p:nvGrpSpPr>
            <p:cNvPr id="18" name="组合 17"/>
            <p:cNvGrpSpPr/>
            <p:nvPr>
              <p:custDataLst>
                <p:tags r:id="rId4"/>
              </p:custDataLst>
            </p:nvPr>
          </p:nvGrpSpPr>
          <p:grpSpPr>
            <a:xfrm flipV="1">
              <a:off x="1865452" y="920891"/>
              <a:ext cx="1902983" cy="883945"/>
              <a:chOff x="1972489" y="1476375"/>
              <a:chExt cx="1854928" cy="865864"/>
            </a:xfrm>
            <a:solidFill>
              <a:srgbClr val="C00000"/>
            </a:solidFill>
          </p:grpSpPr>
          <p:sp>
            <p:nvSpPr>
              <p:cNvPr id="21" name="矩形 20"/>
              <p:cNvSpPr/>
              <p:nvPr>
                <p:custDataLst>
                  <p:tags r:id="rId5"/>
                </p:custDataLst>
              </p:nvPr>
            </p:nvSpPr>
            <p:spPr>
              <a:xfrm rot="5400000">
                <a:off x="1608220" y="1909224"/>
                <a:ext cx="797284" cy="68745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" name="矩形 21"/>
              <p:cNvSpPr/>
              <p:nvPr>
                <p:custDataLst>
                  <p:tags r:id="rId6"/>
                </p:custDataLst>
              </p:nvPr>
            </p:nvSpPr>
            <p:spPr>
              <a:xfrm>
                <a:off x="1972491" y="1476375"/>
                <a:ext cx="1854926" cy="78105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" name="矩形 22"/>
              <p:cNvSpPr/>
              <p:nvPr>
                <p:custDataLst>
                  <p:tags r:id="rId7"/>
                </p:custDataLst>
              </p:nvPr>
            </p:nvSpPr>
            <p:spPr>
              <a:xfrm rot="5400000" flipV="1">
                <a:off x="1804940" y="1952228"/>
                <a:ext cx="698116" cy="45719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" name="矩形 18"/>
            <p:cNvSpPr/>
            <p:nvPr>
              <p:custDataLst>
                <p:tags r:id="rId8"/>
              </p:custDataLst>
            </p:nvPr>
          </p:nvSpPr>
          <p:spPr>
            <a:xfrm>
              <a:off x="2159725" y="840646"/>
              <a:ext cx="3058819" cy="811412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600"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  <p:sp>
          <p:nvSpPr>
            <p:cNvPr id="20" name="矩形 19"/>
            <p:cNvSpPr/>
            <p:nvPr>
              <p:custDataLst>
                <p:tags r:id="rId9"/>
              </p:custDataLst>
            </p:nvPr>
          </p:nvSpPr>
          <p:spPr>
            <a:xfrm>
              <a:off x="2342754" y="969132"/>
              <a:ext cx="2691489" cy="554439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994241"/>
                  </a:solidFill>
                  <a:latin typeface="隶书" panose="02010509060101010101" charset="-122"/>
                  <a:ea typeface="隶书" panose="02010509060101010101" charset="-122"/>
                </a:rPr>
                <a:t>解</a:t>
              </a:r>
              <a:r>
                <a:rPr lang="en-US" altLang="zh-CN" sz="3200">
                  <a:solidFill>
                    <a:srgbClr val="994241"/>
                  </a:solidFill>
                  <a:latin typeface="隶书" panose="02010509060101010101" charset="-122"/>
                  <a:ea typeface="隶书" panose="02010509060101010101" charset="-122"/>
                </a:rPr>
                <a:t> </a:t>
              </a:r>
              <a:r>
                <a:rPr lang="zh-CN" altLang="en-US" sz="3200">
                  <a:solidFill>
                    <a:srgbClr val="994241"/>
                  </a:solidFill>
                  <a:latin typeface="隶书" panose="02010509060101010101" charset="-122"/>
                  <a:ea typeface="隶书" panose="02010509060101010101" charset="-122"/>
                </a:rPr>
                <a:t>题</a:t>
              </a:r>
              <a:endParaRPr lang="zh-CN" altLang="en-US" sz="3200">
                <a:solidFill>
                  <a:srgbClr val="994241"/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11" name="Title 6"/>
          <p:cNvSpPr txBox="1"/>
          <p:nvPr>
            <p:custDataLst>
              <p:tags r:id="rId10"/>
            </p:custDataLst>
          </p:nvPr>
        </p:nvSpPr>
        <p:spPr>
          <a:xfrm>
            <a:off x="1228255" y="4492960"/>
            <a:ext cx="10154749" cy="1755775"/>
          </a:xfrm>
          <a:prstGeom prst="rect">
            <a:avLst/>
          </a:prstGeom>
          <a:noFill/>
          <a:ln w="3175">
            <a:solidFill>
              <a:schemeClr val="tx1"/>
            </a:solidFill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 fontAlgn="auto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2800" spc="200">
                <a:ln w="3175">
                  <a:noFill/>
                  <a:prstDash val="dash"/>
                </a:ln>
                <a:latin typeface="华文中宋" panose="02010600040101010101" pitchFamily="2" charset="-122"/>
                <a:ea typeface="华文中宋" panose="02010600040101010101" pitchFamily="2" charset="-122"/>
                <a:cs typeface="微软雅黑" panose="020b0503020204020204" charset="-122"/>
              </a:rPr>
              <a:t>   </a:t>
            </a:r>
            <a:r>
              <a:rPr lang="zh-CN" altLang="en-US" sz="2800" spc="200">
                <a:ln w="3175">
                  <a:noFill/>
                  <a:prstDash val="dash"/>
                </a:ln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“会韩人郑国来间秦，以作注溉渠，已而觉。秦宗室大臣皆言秦王曰：‘诸侯人来事秦者，大抵为其主游间於秦耳，请一切逐客。’李斯亦在逐中。”</a:t>
            </a:r>
            <a:endParaRPr lang="zh-CN" altLang="en-US" sz="2800" spc="200">
              <a:ln w="3175">
                <a:noFill/>
                <a:prstDash val="dash"/>
              </a:ln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748420" y="1548218"/>
            <a:ext cx="11114421" cy="29533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谏：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下对上进行劝诫的用语，即用语言规劝君王或尊长改造更错误。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客：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请其他诸侯国的人来秦国做官，其位为卿而以客礼待之。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书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上书，奏章，古代臣下向君王陈述意见的一中文体。给帝王的书，分化为“章、表、奏、议”，一般依旧称书。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5314315" y="528320"/>
            <a:ext cx="391477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kern="1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谏 逐 客 书</a:t>
            </a:r>
            <a:endParaRPr lang="zh-CN" altLang="en-US" sz="4800" kern="100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>
            <p:custDataLst>
              <p:tags r:id="rId3"/>
            </p:custDataLst>
          </p:nvPr>
        </p:nvGrpSpPr>
        <p:grpSpPr>
          <a:xfrm>
            <a:off x="337184" y="577121"/>
            <a:ext cx="3353092" cy="964190"/>
            <a:chOff x="1865452" y="840646"/>
            <a:chExt cx="3353092" cy="964190"/>
          </a:xfrm>
        </p:grpSpPr>
        <p:grpSp>
          <p:nvGrpSpPr>
            <p:cNvPr id="11" name="组合 10"/>
            <p:cNvGrpSpPr/>
            <p:nvPr>
              <p:custDataLst>
                <p:tags r:id="rId4"/>
              </p:custDataLst>
            </p:nvPr>
          </p:nvGrpSpPr>
          <p:grpSpPr>
            <a:xfrm flipV="1">
              <a:off x="1865452" y="920891"/>
              <a:ext cx="1902983" cy="883945"/>
              <a:chOff x="1972489" y="1476375"/>
              <a:chExt cx="1854928" cy="865864"/>
            </a:xfrm>
            <a:solidFill>
              <a:srgbClr val="C00000"/>
            </a:solidFill>
          </p:grpSpPr>
          <p:sp>
            <p:nvSpPr>
              <p:cNvPr id="15" name="矩形 14"/>
              <p:cNvSpPr/>
              <p:nvPr>
                <p:custDataLst>
                  <p:tags r:id="rId5"/>
                </p:custDataLst>
              </p:nvPr>
            </p:nvSpPr>
            <p:spPr>
              <a:xfrm rot="5400000">
                <a:off x="1608220" y="1909224"/>
                <a:ext cx="797284" cy="68745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" name="矩形 22"/>
              <p:cNvSpPr/>
              <p:nvPr>
                <p:custDataLst>
                  <p:tags r:id="rId6"/>
                </p:custDataLst>
              </p:nvPr>
            </p:nvSpPr>
            <p:spPr>
              <a:xfrm>
                <a:off x="1972491" y="1476375"/>
                <a:ext cx="1854926" cy="78105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" name="矩形 23"/>
              <p:cNvSpPr/>
              <p:nvPr>
                <p:custDataLst>
                  <p:tags r:id="rId7"/>
                </p:custDataLst>
              </p:nvPr>
            </p:nvSpPr>
            <p:spPr>
              <a:xfrm rot="5400000" flipV="1">
                <a:off x="1804940" y="1952228"/>
                <a:ext cx="698116" cy="45719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2" name="矩形 11"/>
            <p:cNvSpPr/>
            <p:nvPr>
              <p:custDataLst>
                <p:tags r:id="rId8"/>
              </p:custDataLst>
            </p:nvPr>
          </p:nvSpPr>
          <p:spPr>
            <a:xfrm>
              <a:off x="2159725" y="840646"/>
              <a:ext cx="3058819" cy="811412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600"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  <p:sp>
          <p:nvSpPr>
            <p:cNvPr id="13" name="矩形 12"/>
            <p:cNvSpPr/>
            <p:nvPr>
              <p:custDataLst>
                <p:tags r:id="rId9"/>
              </p:custDataLst>
            </p:nvPr>
          </p:nvSpPr>
          <p:spPr>
            <a:xfrm>
              <a:off x="2343389" y="969132"/>
              <a:ext cx="2691489" cy="554439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994241"/>
                  </a:solidFill>
                  <a:latin typeface="隶书" panose="02010509060101010101" charset="-122"/>
                  <a:ea typeface="隶书" panose="02010509060101010101" charset="-122"/>
                </a:rPr>
                <a:t>进谏方式</a:t>
              </a:r>
              <a:endParaRPr lang="zh-CN" altLang="en-US" sz="3200">
                <a:solidFill>
                  <a:srgbClr val="994241"/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16" name="Rectangle 1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2490982" y="2051667"/>
            <a:ext cx="9038410" cy="39293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91423" tIns="45711" rIns="91423" bIns="45711" numCol="1" anchor="ctr" anchorCtr="0" compatLnSpc="1">
            <a:spAutoFit/>
          </a:bodyPr>
          <a:lstStyle>
            <a:defPPr>
              <a:defRPr lang="zh-CN"/>
            </a:defPPr>
            <a:lvl1pPr marL="0" indent="236855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讽谏</a:t>
            </a:r>
            <a:r>
              <a:rPr lang="en-US" altLang="zh-CN" sz="32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——</a:t>
            </a:r>
            <a:r>
              <a:rPr lang="zh-CN" altLang="zh-CN" sz="3200" smtClean="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以</a:t>
            </a:r>
            <a:r>
              <a:rPr lang="zh-CN" altLang="zh-CN" sz="320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婉言隐语进行劝谏，这种提意见的方式往往引用典故说明现实中的问题；</a:t>
            </a:r>
            <a:endParaRPr lang="zh-CN" altLang="zh-CN" sz="3200">
              <a:latin typeface="楷体" panose="02010609060101010101" pitchFamily="49" charset="-122"/>
              <a:ea typeface="楷体" panose="02010609060101010101" pitchFamily="49" charset="-122"/>
              <a:cs typeface="方正隶变简体" panose="03000509000000000000" charset="-122"/>
            </a:endParaRPr>
          </a:p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顺</a:t>
            </a:r>
            <a:r>
              <a:rPr lang="zh-CN" altLang="zh-CN" sz="32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谏</a:t>
            </a:r>
            <a:r>
              <a:rPr lang="en-US" altLang="zh-CN" sz="32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——</a:t>
            </a:r>
            <a:r>
              <a:rPr lang="zh-CN" altLang="zh-CN" sz="3200" smtClean="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用</a:t>
            </a:r>
            <a:r>
              <a:rPr lang="zh-CN" altLang="zh-CN" sz="320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恭顺的语言表达听起来顺耳的意见；</a:t>
            </a:r>
            <a:endParaRPr lang="zh-CN" altLang="zh-CN" sz="3200">
              <a:latin typeface="楷体" panose="02010609060101010101" pitchFamily="49" charset="-122"/>
              <a:ea typeface="楷体" panose="02010609060101010101" pitchFamily="49" charset="-122"/>
              <a:cs typeface="方正隶变简体" panose="03000509000000000000" charset="-122"/>
            </a:endParaRPr>
          </a:p>
          <a:p>
            <a:pPr>
              <a:lnSpc>
                <a:spcPct val="130000"/>
              </a:lnSpc>
            </a:pPr>
            <a:r>
              <a:rPr lang="zh-CN" altLang="zh-CN" sz="32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规谏</a:t>
            </a:r>
            <a:r>
              <a:rPr lang="en-US" altLang="zh-CN" sz="32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——</a:t>
            </a:r>
            <a:r>
              <a:rPr lang="zh-CN" altLang="zh-CN" sz="3200" smtClean="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以</a:t>
            </a:r>
            <a:r>
              <a:rPr lang="zh-CN" altLang="zh-CN" sz="320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正义之道劝谏；</a:t>
            </a:r>
            <a:endParaRPr lang="zh-CN" altLang="zh-CN" sz="3200">
              <a:latin typeface="楷体" panose="02010609060101010101" pitchFamily="49" charset="-122"/>
              <a:ea typeface="楷体" panose="02010609060101010101" pitchFamily="49" charset="-122"/>
              <a:cs typeface="方正隶变简体" panose="03000509000000000000" charset="-122"/>
            </a:endParaRPr>
          </a:p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指</a:t>
            </a:r>
            <a:r>
              <a:rPr lang="zh-CN" altLang="zh-CN" sz="32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谏</a:t>
            </a:r>
            <a:r>
              <a:rPr lang="en-US" altLang="zh-CN" sz="32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——</a:t>
            </a:r>
            <a:r>
              <a:rPr lang="zh-CN" altLang="zh-CN" sz="3200" smtClean="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指</a:t>
            </a:r>
            <a:r>
              <a:rPr lang="zh-CN" altLang="zh-CN" sz="320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陈事实而进谏；</a:t>
            </a:r>
            <a:endParaRPr lang="zh-CN" altLang="zh-CN" sz="3200">
              <a:latin typeface="楷体" panose="02010609060101010101" pitchFamily="49" charset="-122"/>
              <a:ea typeface="楷体" panose="02010609060101010101" pitchFamily="49" charset="-122"/>
              <a:cs typeface="方正隶变简体" panose="03000509000000000000" charset="-122"/>
            </a:endParaRPr>
          </a:p>
          <a:p>
            <a:pPr>
              <a:lnSpc>
                <a:spcPct val="130000"/>
              </a:lnSpc>
            </a:pPr>
            <a:r>
              <a:rPr lang="zh-CN" altLang="zh-CN" sz="32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直谏</a:t>
            </a:r>
            <a:r>
              <a:rPr lang="en-US" altLang="zh-CN" sz="32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——</a:t>
            </a:r>
            <a:r>
              <a:rPr lang="zh-CN" altLang="zh-CN" sz="3200" smtClean="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当面</a:t>
            </a:r>
            <a:r>
              <a:rPr lang="zh-CN" altLang="zh-CN" sz="320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直言得失，想说什么就说什么</a:t>
            </a:r>
            <a:r>
              <a:rPr lang="zh-CN" altLang="zh-CN" sz="3200" smtClean="0">
                <a:latin typeface="楷体" panose="02010609060101010101" pitchFamily="49" charset="-122"/>
                <a:ea typeface="楷体" panose="02010609060101010101" pitchFamily="49" charset="-122"/>
                <a:cs typeface="方正隶变简体" panose="03000509000000000000" charset="-122"/>
              </a:rPr>
              <a:t>。</a:t>
            </a:r>
            <a:endParaRPr lang="zh-CN" altLang="zh-CN" sz="3200">
              <a:latin typeface="楷体" panose="02010609060101010101" pitchFamily="49" charset="-122"/>
              <a:ea typeface="楷体" panose="02010609060101010101" pitchFamily="49" charset="-122"/>
              <a:cs typeface="方正隶变简体" panose="03000509000000000000" charset="-122"/>
            </a:endParaRPr>
          </a:p>
        </p:txBody>
      </p:sp>
      <p:grpSp>
        <p:nvGrpSpPr>
          <p:cNvPr id="17" name="组合 16"/>
          <p:cNvGrpSpPr/>
          <p:nvPr>
            <p:custDataLst>
              <p:tags r:id="rId11"/>
            </p:custDataLst>
          </p:nvPr>
        </p:nvGrpSpPr>
        <p:grpSpPr>
          <a:xfrm>
            <a:off x="963068" y="2266092"/>
            <a:ext cx="1400442" cy="2020529"/>
            <a:chOff x="326963" y="1470962"/>
            <a:chExt cx="1400442" cy="2020529"/>
          </a:xfrm>
        </p:grpSpPr>
        <p:sp>
          <p:nvSpPr>
            <p:cNvPr id="18" name="左大括号 17"/>
            <p:cNvSpPr/>
            <p:nvPr>
              <p:custDataLst>
                <p:tags r:id="rId12"/>
              </p:custDataLst>
            </p:nvPr>
          </p:nvSpPr>
          <p:spPr>
            <a:xfrm>
              <a:off x="1498805" y="1470962"/>
              <a:ext cx="228600" cy="2020529"/>
            </a:xfrm>
            <a:prstGeom prst="leftBrace">
              <a:avLst>
                <a:gd name="adj1" fmla="val 38333"/>
                <a:gd name="adj2" fmla="val 49270"/>
              </a:avLst>
            </a:prstGeom>
            <a:ln w="2222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9" name="TextBox 8"/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326963" y="1633329"/>
              <a:ext cx="1114692" cy="1292662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ea"/>
                  <a:sym typeface="+mn-lt"/>
                </a:rPr>
                <a:t>委婉</a:t>
              </a:r>
              <a:endParaRPr lang="en-US" altLang="zh-CN" sz="28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lt"/>
              </a:endParaRPr>
            </a:p>
            <a:p>
              <a:pPr algn="ctr" eaLnBrk="1" hangingPunct="1"/>
              <a:r>
                <a:rPr lang="zh-CN" altLang="en-US" sz="2800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ea"/>
                  <a:sym typeface="+mn-lt"/>
                </a:rPr>
                <a:t>巧妙</a:t>
              </a:r>
              <a:endParaRPr lang="en-US" altLang="zh-CN" sz="28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lt"/>
              </a:endParaRPr>
            </a:p>
            <a:p>
              <a:pPr algn="ctr" eaLnBrk="1" hangingPunct="1"/>
              <a:r>
                <a:rPr lang="zh-CN" altLang="en-US" sz="280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ea"/>
                  <a:sym typeface="+mn-lt"/>
                </a:rPr>
                <a:t>讲策略</a:t>
              </a:r>
              <a:endParaRPr lang="zh-CN" altLang="en-US" sz="28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lt"/>
              </a:endParaRPr>
            </a:p>
          </p:txBody>
        </p:sp>
      </p:grpSp>
      <p:grpSp>
        <p:nvGrpSpPr>
          <p:cNvPr id="20" name="组合 19"/>
          <p:cNvGrpSpPr/>
          <p:nvPr>
            <p:custDataLst>
              <p:tags r:id="rId14"/>
            </p:custDataLst>
          </p:nvPr>
        </p:nvGrpSpPr>
        <p:grpSpPr>
          <a:xfrm>
            <a:off x="914808" y="4835945"/>
            <a:ext cx="1448374" cy="1044000"/>
            <a:chOff x="326963" y="3897305"/>
            <a:chExt cx="1448374" cy="1044000"/>
          </a:xfrm>
        </p:grpSpPr>
        <p:sp>
          <p:nvSpPr>
            <p:cNvPr id="21" name="左大括号 20"/>
            <p:cNvSpPr/>
            <p:nvPr>
              <p:custDataLst>
                <p:tags r:id="rId15"/>
              </p:custDataLst>
            </p:nvPr>
          </p:nvSpPr>
          <p:spPr>
            <a:xfrm>
              <a:off x="1591199" y="3897305"/>
              <a:ext cx="184138" cy="1044000"/>
            </a:xfrm>
            <a:prstGeom prst="leftBrace">
              <a:avLst>
                <a:gd name="adj1" fmla="val 38333"/>
                <a:gd name="adj2" fmla="val 49270"/>
              </a:avLst>
            </a:prstGeom>
            <a:ln w="2222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22" name="TextBox 8"/>
            <p:cNvSpPr txBox="1"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326963" y="4156071"/>
              <a:ext cx="1114692" cy="430887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800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ea"/>
                  <a:sym typeface="+mn-lt"/>
                </a:rPr>
                <a:t>直接</a:t>
              </a:r>
              <a:endParaRPr lang="zh-CN" altLang="en-US" sz="2800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lt"/>
              </a:endParaRPr>
            </a:p>
          </p:txBody>
        </p:sp>
      </p:grp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409575" y="1442085"/>
            <a:ext cx="11405235" cy="50863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75945" algn="ctr">
              <a:lnSpc>
                <a:spcPct val="140000"/>
              </a:lnSpc>
            </a:pP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书</a:t>
            </a:r>
            <a:endParaRPr lang="zh-CN" altLang="en-US" sz="3200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  <a:p>
            <a:pPr indent="575945" algn="just">
              <a:lnSpc>
                <a:spcPct val="140000"/>
              </a:lnSpc>
            </a:pPr>
            <a:r>
              <a:rPr lang="en-US" altLang="zh-CN" sz="3200">
                <a:latin typeface="微软雅黑" panose="020b0503020204020204" charset="-122"/>
                <a:ea typeface="微软雅黑"/>
              </a:rPr>
              <a:t> 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古代的一种文体，即书信。古人写信多有题目，说明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写给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谁，信题多为“报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……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书”“与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……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书”“上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……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书”“答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……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书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”等。如：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报任安书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（司马迁）、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与朱元思书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（吴均）、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上枢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密韩太尉书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（苏辙）、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答司马谏议书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（王安石）等。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575945" algn="just">
              <a:lnSpc>
                <a:spcPct val="140000"/>
              </a:lnSpc>
            </a:pP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此外，“书”在文言文标题中还有另一种用法，用作动词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，作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书写、记载讲，如明人高启的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书博鸡者事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，就是“记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斗鸡玩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赌者的故事”的意思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0" name="组合 9"/>
          <p:cNvGrpSpPr/>
          <p:nvPr>
            <p:custDataLst>
              <p:tags r:id="rId4"/>
            </p:custDataLst>
          </p:nvPr>
        </p:nvGrpSpPr>
        <p:grpSpPr>
          <a:xfrm>
            <a:off x="336549" y="550451"/>
            <a:ext cx="3353092" cy="964190"/>
            <a:chOff x="1865452" y="840646"/>
            <a:chExt cx="3353092" cy="964190"/>
          </a:xfrm>
        </p:grpSpPr>
        <p:grpSp>
          <p:nvGrpSpPr>
            <p:cNvPr id="2" name="组合 1"/>
            <p:cNvGrpSpPr/>
            <p:nvPr>
              <p:custDataLst>
                <p:tags r:id="rId5"/>
              </p:custDataLst>
            </p:nvPr>
          </p:nvGrpSpPr>
          <p:grpSpPr>
            <a:xfrm flipV="1">
              <a:off x="1865452" y="920891"/>
              <a:ext cx="1902983" cy="883945"/>
              <a:chOff x="1972489" y="1476375"/>
              <a:chExt cx="1854928" cy="865864"/>
            </a:xfrm>
            <a:solidFill>
              <a:srgbClr val="C00000"/>
            </a:solidFill>
          </p:grpSpPr>
          <p:sp>
            <p:nvSpPr>
              <p:cNvPr id="15" name="矩形 14"/>
              <p:cNvSpPr/>
              <p:nvPr>
                <p:custDataLst>
                  <p:tags r:id="rId6"/>
                </p:custDataLst>
              </p:nvPr>
            </p:nvSpPr>
            <p:spPr>
              <a:xfrm rot="5400000">
                <a:off x="1608220" y="1909224"/>
                <a:ext cx="797284" cy="68745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" name="矩形 22"/>
              <p:cNvSpPr/>
              <p:nvPr>
                <p:custDataLst>
                  <p:tags r:id="rId7"/>
                </p:custDataLst>
              </p:nvPr>
            </p:nvSpPr>
            <p:spPr>
              <a:xfrm>
                <a:off x="1972491" y="1476375"/>
                <a:ext cx="1854926" cy="78105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" name="矩形 23"/>
              <p:cNvSpPr/>
              <p:nvPr>
                <p:custDataLst>
                  <p:tags r:id="rId8"/>
                </p:custDataLst>
              </p:nvPr>
            </p:nvSpPr>
            <p:spPr>
              <a:xfrm rot="5400000" flipV="1">
                <a:off x="1804940" y="1952228"/>
                <a:ext cx="698116" cy="45719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2" name="矩形 11"/>
            <p:cNvSpPr/>
            <p:nvPr>
              <p:custDataLst>
                <p:tags r:id="rId9"/>
              </p:custDataLst>
            </p:nvPr>
          </p:nvSpPr>
          <p:spPr>
            <a:xfrm>
              <a:off x="2159725" y="840646"/>
              <a:ext cx="3058819" cy="811412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600"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  <p:sp>
          <p:nvSpPr>
            <p:cNvPr id="13" name="矩形 12"/>
            <p:cNvSpPr/>
            <p:nvPr>
              <p:custDataLst>
                <p:tags r:id="rId10"/>
              </p:custDataLst>
            </p:nvPr>
          </p:nvSpPr>
          <p:spPr>
            <a:xfrm>
              <a:off x="2343389" y="969132"/>
              <a:ext cx="2691489" cy="554439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994241"/>
                  </a:solidFill>
                  <a:latin typeface="隶书" panose="02010509060101010101" charset="-122"/>
                  <a:ea typeface="隶书" panose="02010509060101010101" charset="-122"/>
                </a:rPr>
                <a:t>文学常识</a:t>
              </a:r>
              <a:endParaRPr lang="zh-CN" altLang="en-US" sz="3200">
                <a:solidFill>
                  <a:srgbClr val="994241"/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332740" y="1591945"/>
            <a:ext cx="11645265" cy="4978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6" name="组合 15"/>
          <p:cNvGrpSpPr/>
          <p:nvPr>
            <p:custDataLst>
              <p:tags r:id="rId4"/>
            </p:custDataLst>
          </p:nvPr>
        </p:nvGrpSpPr>
        <p:grpSpPr>
          <a:xfrm>
            <a:off x="332739" y="554896"/>
            <a:ext cx="3353092" cy="964190"/>
            <a:chOff x="1865452" y="840646"/>
            <a:chExt cx="3353092" cy="964190"/>
          </a:xfrm>
        </p:grpSpPr>
        <p:grpSp>
          <p:nvGrpSpPr>
            <p:cNvPr id="17" name="组合 16"/>
            <p:cNvGrpSpPr/>
            <p:nvPr>
              <p:custDataLst>
                <p:tags r:id="rId5"/>
              </p:custDataLst>
            </p:nvPr>
          </p:nvGrpSpPr>
          <p:grpSpPr>
            <a:xfrm flipV="1">
              <a:off x="1865452" y="920891"/>
              <a:ext cx="1902983" cy="883945"/>
              <a:chOff x="1972489" y="1476375"/>
              <a:chExt cx="1854928" cy="865864"/>
            </a:xfrm>
            <a:solidFill>
              <a:srgbClr val="C00000"/>
            </a:solidFill>
          </p:grpSpPr>
          <p:sp>
            <p:nvSpPr>
              <p:cNvPr id="20" name="矩形 19"/>
              <p:cNvSpPr/>
              <p:nvPr>
                <p:custDataLst>
                  <p:tags r:id="rId6"/>
                </p:custDataLst>
              </p:nvPr>
            </p:nvSpPr>
            <p:spPr>
              <a:xfrm rot="5400000">
                <a:off x="1608220" y="1909224"/>
                <a:ext cx="797284" cy="68745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矩形 20"/>
              <p:cNvSpPr/>
              <p:nvPr>
                <p:custDataLst>
                  <p:tags r:id="rId7"/>
                </p:custDataLst>
              </p:nvPr>
            </p:nvSpPr>
            <p:spPr>
              <a:xfrm>
                <a:off x="1972491" y="1476375"/>
                <a:ext cx="1854926" cy="78105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" name="矩形 21"/>
              <p:cNvSpPr/>
              <p:nvPr>
                <p:custDataLst>
                  <p:tags r:id="rId8"/>
                </p:custDataLst>
              </p:nvPr>
            </p:nvSpPr>
            <p:spPr>
              <a:xfrm rot="5400000" flipV="1">
                <a:off x="1804940" y="1952228"/>
                <a:ext cx="698116" cy="45719"/>
              </a:xfrm>
              <a:prstGeom prst="rect">
                <a:avLst/>
              </a:prstGeom>
              <a:solidFill>
                <a:srgbClr val="9942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矩形 17"/>
            <p:cNvSpPr/>
            <p:nvPr>
              <p:custDataLst>
                <p:tags r:id="rId9"/>
              </p:custDataLst>
            </p:nvPr>
          </p:nvSpPr>
          <p:spPr>
            <a:xfrm>
              <a:off x="2159725" y="840646"/>
              <a:ext cx="3058819" cy="811412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600"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  <p:sp>
          <p:nvSpPr>
            <p:cNvPr id="19" name="矩形 18"/>
            <p:cNvSpPr/>
            <p:nvPr>
              <p:custDataLst>
                <p:tags r:id="rId10"/>
              </p:custDataLst>
            </p:nvPr>
          </p:nvSpPr>
          <p:spPr>
            <a:xfrm>
              <a:off x="2343389" y="969132"/>
              <a:ext cx="2691489" cy="554439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solidFill>
                    <a:srgbClr val="99424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基 础 积 累</a:t>
              </a:r>
              <a:endParaRPr lang="zh-CN" altLang="en-US" sz="3200">
                <a:solidFill>
                  <a:srgbClr val="994241"/>
                </a:solidFill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</p:grp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332740" y="1861820"/>
            <a:ext cx="11791315" cy="4707890"/>
          </a:xfrm>
          <a:prstGeom prst="rect">
            <a:avLst/>
          </a:prstGeom>
          <a:noFill/>
          <a:ln w="1905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</a:pP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缪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公      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蹇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叔     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丕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豹    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鄢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 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郢</a:t>
            </a:r>
            <a:endParaRPr lang="en-US" altLang="zh-CN" sz="4000" smtClean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功</a:t>
            </a:r>
            <a:r>
              <a:rPr lang="zh-CN" altLang="en-US" sz="40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施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到今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范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雎</a:t>
            </a:r>
            <a:r>
              <a:rPr lang="zh-CN" altLang="en-US" sz="4000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穰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侯     灵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鼍</a:t>
            </a:r>
            <a:r>
              <a:rPr lang="zh-CN" altLang="en-US" sz="4000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玩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好</a:t>
            </a:r>
            <a:endParaRPr lang="en-US" altLang="zh-CN" sz="4000" smtClean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駃</a:t>
            </a:r>
            <a:r>
              <a:rPr lang="zh-CN" altLang="en-US" sz="40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騠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 宛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珠     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珥</a:t>
            </a:r>
            <a:r>
              <a:rPr lang="zh-CN" altLang="en-US" sz="4000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 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阿缟     瓮</a:t>
            </a:r>
            <a:endParaRPr lang="en-US" altLang="zh-CN" sz="4000" smtClean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缶</a:t>
            </a:r>
            <a:r>
              <a:rPr lang="zh-CN" altLang="en-US" sz="4000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    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搏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髀</a:t>
            </a:r>
            <a:r>
              <a:rPr lang="zh-CN" altLang="en-US" sz="4000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</a:t>
            </a:r>
            <a:r>
              <a:rPr lang="en-US" altLang="zh-CN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《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昭</a:t>
            </a:r>
            <a:r>
              <a:rPr lang="en-US" altLang="zh-CN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》</a:t>
            </a:r>
            <a:r>
              <a:rPr lang="en-US" altLang="zh-CN" sz="4000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窈窕</a:t>
            </a:r>
            <a:endParaRPr lang="zh-CN" altLang="en-US" sz="40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  <a:spcBef>
                <a:spcPct val="0"/>
              </a:spcBef>
            </a:pP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黔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首</a:t>
            </a:r>
            <a:r>
              <a:rPr lang="zh-CN" altLang="en-US" sz="4000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  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藉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寇兵</a:t>
            </a:r>
            <a:r>
              <a:rPr lang="zh-CN" altLang="en-US" sz="4000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</a:t>
            </a:r>
            <a:r>
              <a:rPr lang="zh-CN" altLang="en-US" sz="4000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赍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盗粮</a:t>
            </a:r>
            <a:endParaRPr lang="zh-CN" altLang="en-US" sz="4000" smtClean="0"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1390015" y="2071370"/>
            <a:ext cx="146748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mù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4236720" y="2149475"/>
            <a:ext cx="247269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jiǎn</a:t>
            </a:r>
            <a:endParaRPr lang="en-US" altLang="zh-CN" sz="4000" b="1" err="1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文本框 22"/>
          <p:cNvSpPr txBox="1"/>
          <p:nvPr>
            <p:custDataLst>
              <p:tags r:id="rId14"/>
            </p:custDataLst>
          </p:nvPr>
        </p:nvSpPr>
        <p:spPr>
          <a:xfrm>
            <a:off x="6709410" y="3032760"/>
            <a:ext cx="138874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 smtClean="0">
                <a:solidFill>
                  <a:srgbClr val="C00000"/>
                </a:solidFill>
                <a:latin typeface="Times New Roman" panose="02020603050405020304" pitchFamily="18" charset="0"/>
              </a:rPr>
              <a:t>rǎng</a:t>
            </a:r>
            <a:endParaRPr lang="en-US" altLang="zh-CN" sz="4000" b="1" err="1" smtClean="0">
              <a:solidFill>
                <a:srgbClr val="C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" name="文本框 23"/>
          <p:cNvSpPr txBox="1"/>
          <p:nvPr>
            <p:custDataLst>
              <p:tags r:id="rId15"/>
            </p:custDataLst>
          </p:nvPr>
        </p:nvSpPr>
        <p:spPr>
          <a:xfrm>
            <a:off x="9024620" y="3097530"/>
            <a:ext cx="92646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tuó 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16"/>
            </p:custDataLst>
          </p:nvPr>
        </p:nvSpPr>
        <p:spPr>
          <a:xfrm>
            <a:off x="1558290" y="3993515"/>
            <a:ext cx="162179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</a:t>
            </a:r>
            <a:r>
              <a:rPr lang="en-US" altLang="zh-CN" sz="4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ué  tí </a:t>
            </a:r>
            <a:endParaRPr lang="en-US" altLang="zh-CN" sz="4000" b="1" err="1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文本框 25"/>
          <p:cNvSpPr txBox="1"/>
          <p:nvPr>
            <p:custDataLst>
              <p:tags r:id="rId17"/>
            </p:custDataLst>
          </p:nvPr>
        </p:nvSpPr>
        <p:spPr>
          <a:xfrm>
            <a:off x="8611870" y="2071370"/>
            <a:ext cx="127254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yān</a:t>
            </a:r>
            <a:endParaRPr lang="en-US" altLang="zh-CN" sz="4000" b="1" err="1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18"/>
            </p:custDataLst>
          </p:nvPr>
        </p:nvSpPr>
        <p:spPr>
          <a:xfrm>
            <a:off x="2376170" y="3032760"/>
            <a:ext cx="67246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yì</a:t>
            </a:r>
            <a:endParaRPr lang="en-US" altLang="zh-CN" sz="4000" b="1" err="1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19"/>
            </p:custDataLst>
          </p:nvPr>
        </p:nvSpPr>
        <p:spPr>
          <a:xfrm>
            <a:off x="6307455" y="4040505"/>
            <a:ext cx="145605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ěr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文本框 28"/>
          <p:cNvSpPr txBox="1"/>
          <p:nvPr>
            <p:custDataLst>
              <p:tags r:id="rId20"/>
            </p:custDataLst>
          </p:nvPr>
        </p:nvSpPr>
        <p:spPr>
          <a:xfrm>
            <a:off x="9024620" y="3927475"/>
            <a:ext cx="138176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smtClean="0">
                <a:solidFill>
                  <a:srgbClr val="C00000"/>
                </a:solidFill>
                <a:latin typeface="Times New Roman" panose="02020603050405020304" pitchFamily="18" charset="0"/>
                <a:sym typeface="+mn-ea"/>
              </a:rPr>
              <a:t>ē gǎo</a:t>
            </a:r>
            <a:r>
              <a:rPr lang="en-US" altLang="zh-CN" sz="4000" b="1" smtClean="0">
                <a:solidFill>
                  <a:srgbClr val="C00000"/>
                </a:solidFill>
                <a:latin typeface="Times New Roman" panose="02020603050405020304" pitchFamily="18" charset="0"/>
                <a:ea typeface="楷体_GB2312" panose="02010609030101010101" charset="-122"/>
                <a:sym typeface="+mn-ea"/>
              </a:rPr>
              <a:t> </a:t>
            </a:r>
            <a:endParaRPr lang="en-US" altLang="zh-CN" sz="4000" b="1" smtClean="0">
              <a:solidFill>
                <a:srgbClr val="C00000"/>
              </a:solidFill>
              <a:latin typeface="Times New Roman" panose="02020603050405020304" pitchFamily="18" charset="0"/>
              <a:ea typeface="楷体_GB2312" panose="0201060903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1"/>
            </p:custDataLst>
          </p:nvPr>
        </p:nvSpPr>
        <p:spPr>
          <a:xfrm>
            <a:off x="9156700" y="4822190"/>
            <a:ext cx="197294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ea typeface="楷体_GB2312" panose="02010609030101010101" charset="-122"/>
                <a:sym typeface="+mn-ea"/>
              </a:rPr>
              <a:t>yǎo tiǎo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ea typeface="楷体_GB2312" panose="0201060903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22"/>
            </p:custDataLst>
          </p:nvPr>
        </p:nvSpPr>
        <p:spPr>
          <a:xfrm>
            <a:off x="10890885" y="3927475"/>
            <a:ext cx="217741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ea typeface="楷体_GB2312" panose="02010609030101010101" charset="-122"/>
                <a:sym typeface="+mn-ea"/>
              </a:rPr>
              <a:t>wèng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ea typeface="楷体_GB2312" panose="0201060903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23"/>
            </p:custDataLst>
          </p:nvPr>
        </p:nvSpPr>
        <p:spPr>
          <a:xfrm>
            <a:off x="10875010" y="2063750"/>
            <a:ext cx="220916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sym typeface="+mn-ea"/>
              </a:rPr>
              <a:t>yǐng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24"/>
            </p:custDataLst>
          </p:nvPr>
        </p:nvSpPr>
        <p:spPr>
          <a:xfrm>
            <a:off x="1218565" y="4911725"/>
            <a:ext cx="115760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sym typeface="+mn-ea"/>
              </a:rPr>
              <a:t>fǒu 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sym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25"/>
            </p:custDataLst>
          </p:nvPr>
        </p:nvSpPr>
        <p:spPr>
          <a:xfrm>
            <a:off x="4345305" y="4911725"/>
            <a:ext cx="79883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sym typeface="+mn-ea"/>
              </a:rPr>
              <a:t>bì 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sym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26"/>
            </p:custDataLst>
          </p:nvPr>
        </p:nvSpPr>
        <p:spPr>
          <a:xfrm>
            <a:off x="7444105" y="5782945"/>
            <a:ext cx="59436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sym typeface="+mn-ea"/>
              </a:rPr>
              <a:t>jī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sym typeface="+mn-ea"/>
            </a:endParaRPr>
          </a:p>
        </p:txBody>
      </p:sp>
      <p:sp>
        <p:nvSpPr>
          <p:cNvPr id="36" name="文本框 35"/>
          <p:cNvSpPr txBox="1"/>
          <p:nvPr>
            <p:custDataLst>
              <p:tags r:id="rId27"/>
            </p:custDataLst>
          </p:nvPr>
        </p:nvSpPr>
        <p:spPr>
          <a:xfrm>
            <a:off x="1390015" y="5782945"/>
            <a:ext cx="15113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 smtClean="0">
                <a:solidFill>
                  <a:srgbClr val="C00000"/>
                </a:solidFill>
                <a:latin typeface="Times New Roman" panose="02020603050405020304" pitchFamily="18" charset="0"/>
                <a:sym typeface="+mn-ea"/>
              </a:rPr>
              <a:t>qián</a:t>
            </a:r>
            <a:endParaRPr lang="en-US" altLang="zh-CN" sz="4000" b="1" err="1" smtClean="0">
              <a:solidFill>
                <a:srgbClr val="C00000"/>
              </a:solidFill>
              <a:latin typeface="Times New Roman" panose="02020603050405020304" pitchFamily="18" charset="0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28"/>
            </p:custDataLst>
          </p:nvPr>
        </p:nvSpPr>
        <p:spPr>
          <a:xfrm>
            <a:off x="6765925" y="2148840"/>
            <a:ext cx="6781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pī</a:t>
            </a:r>
            <a:endParaRPr lang="en-US" altLang="zh-CN" sz="4000" b="1" err="1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文本框 37"/>
          <p:cNvSpPr txBox="1"/>
          <p:nvPr>
            <p:custDataLst>
              <p:tags r:id="rId29"/>
            </p:custDataLst>
          </p:nvPr>
        </p:nvSpPr>
        <p:spPr>
          <a:xfrm>
            <a:off x="4236720" y="3032760"/>
            <a:ext cx="90741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jū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文本框 38"/>
          <p:cNvSpPr txBox="1"/>
          <p:nvPr>
            <p:custDataLst>
              <p:tags r:id="rId30"/>
            </p:custDataLst>
          </p:nvPr>
        </p:nvSpPr>
        <p:spPr>
          <a:xfrm>
            <a:off x="11320145" y="3032760"/>
            <a:ext cx="206565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hào</a:t>
            </a:r>
            <a:endParaRPr lang="en-US" altLang="zh-CN" sz="4000" b="1" err="1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31"/>
            </p:custDataLst>
          </p:nvPr>
        </p:nvSpPr>
        <p:spPr>
          <a:xfrm>
            <a:off x="4236720" y="4091305"/>
            <a:ext cx="258699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yuān</a:t>
            </a:r>
            <a:endParaRPr lang="en-US" altLang="zh-CN" sz="4000" b="1" err="1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文本框 40"/>
          <p:cNvSpPr txBox="1"/>
          <p:nvPr>
            <p:custDataLst>
              <p:tags r:id="rId32"/>
            </p:custDataLst>
          </p:nvPr>
        </p:nvSpPr>
        <p:spPr>
          <a:xfrm>
            <a:off x="6823710" y="4798060"/>
            <a:ext cx="133223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err="1" smtClean="0">
                <a:solidFill>
                  <a:srgbClr val="C00000"/>
                </a:solidFill>
                <a:latin typeface="Times New Roman" panose="02020603050405020304" pitchFamily="18" charset="0"/>
                <a:ea typeface="楷体_GB2312" panose="02010609030101010101" charset="-122"/>
                <a:sym typeface="+mn-ea"/>
              </a:rPr>
              <a:t>zhāo</a:t>
            </a:r>
            <a:endParaRPr lang="en-US" altLang="zh-CN" sz="4000" b="1" err="1" smtClean="0">
              <a:solidFill>
                <a:srgbClr val="C00000"/>
              </a:solidFill>
              <a:latin typeface="Times New Roman" panose="02020603050405020304" pitchFamily="18" charset="0"/>
              <a:ea typeface="楷体_GB2312" panose="02010609030101010101" charset="-122"/>
              <a:sym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33"/>
            </p:custDataLst>
          </p:nvPr>
        </p:nvSpPr>
        <p:spPr>
          <a:xfrm>
            <a:off x="4686300" y="5782945"/>
            <a:ext cx="89789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 err="1">
                <a:solidFill>
                  <a:srgbClr val="C00000"/>
                </a:solidFill>
                <a:latin typeface="Times New Roman" panose="02020603050405020304" pitchFamily="18" charset="0"/>
                <a:sym typeface="+mn-ea"/>
              </a:rPr>
              <a:t>jiè</a:t>
            </a:r>
            <a:endParaRPr lang="en-US" altLang="zh-CN" sz="4000" b="1" err="1">
              <a:solidFill>
                <a:srgbClr val="C00000"/>
              </a:solidFill>
              <a:latin typeface="Times New Roman" panose="02020603050405020304" pitchFamily="18" charset="0"/>
              <a:sym typeface="+mn-ea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34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3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3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75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75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3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75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75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75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75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3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75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75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75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75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75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75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75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75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75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75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3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75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75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3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75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75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3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75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75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3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75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75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75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75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75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75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75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75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75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75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75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75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75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75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75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75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75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75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75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75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9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75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75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1" grpId="0"/>
      <p:bldP spid="12" grpId="0" build="p"/>
      <p:bldP spid="15" grpId="0" build="p"/>
      <p:bldP spid="23" grpId="0"/>
      <p:bldP spid="24" grpId="0" build="p"/>
      <p:bldP spid="25" grpId="0" build="p"/>
      <p:bldP spid="26" grpId="0" build="p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 build="p"/>
      <p:bldP spid="40" grpId="0" build="p"/>
      <p:bldP spid="41" grpId="0"/>
      <p:bldP spid="4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9" name="组合 18"/>
          <p:cNvGrpSpPr/>
          <p:nvPr>
            <p:custDataLst>
              <p:tags r:id="rId3"/>
            </p:custDataLst>
          </p:nvPr>
        </p:nvGrpSpPr>
        <p:grpSpPr>
          <a:xfrm>
            <a:off x="4772980" y="1766315"/>
            <a:ext cx="2189948" cy="2278212"/>
            <a:chOff x="971550" y="2133601"/>
            <a:chExt cx="2717801" cy="2827338"/>
          </a:xfrm>
          <a:solidFill>
            <a:srgbClr val="E3E0CB"/>
          </a:solidFill>
        </p:grpSpPr>
        <p:sp>
          <p:nvSpPr>
            <p:cNvPr id="21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2470150" y="3779838"/>
              <a:ext cx="466725" cy="466725"/>
            </a:xfrm>
            <a:custGeom>
              <a:gdLst>
                <a:gd name="T0" fmla="*/ 31 w 227"/>
                <a:gd name="T1" fmla="*/ 42 h 227"/>
                <a:gd name="T2" fmla="*/ 4 w 227"/>
                <a:gd name="T3" fmla="*/ 110 h 227"/>
                <a:gd name="T4" fmla="*/ 64 w 227"/>
                <a:gd name="T5" fmla="*/ 157 h 227"/>
                <a:gd name="T6" fmla="*/ 70 w 227"/>
                <a:gd name="T7" fmla="*/ 150 h 227"/>
                <a:gd name="T8" fmla="*/ 63 w 227"/>
                <a:gd name="T9" fmla="*/ 144 h 227"/>
                <a:gd name="T10" fmla="*/ 18 w 227"/>
                <a:gd name="T11" fmla="*/ 108 h 227"/>
                <a:gd name="T12" fmla="*/ 41 w 227"/>
                <a:gd name="T13" fmla="*/ 52 h 227"/>
                <a:gd name="T14" fmla="*/ 134 w 227"/>
                <a:gd name="T15" fmla="*/ 20 h 227"/>
                <a:gd name="T16" fmla="*/ 200 w 227"/>
                <a:gd name="T17" fmla="*/ 87 h 227"/>
                <a:gd name="T18" fmla="*/ 152 w 227"/>
                <a:gd name="T19" fmla="*/ 214 h 227"/>
                <a:gd name="T20" fmla="*/ 152 w 227"/>
                <a:gd name="T21" fmla="*/ 224 h 227"/>
                <a:gd name="T22" fmla="*/ 161 w 227"/>
                <a:gd name="T23" fmla="*/ 225 h 227"/>
                <a:gd name="T24" fmla="*/ 213 w 227"/>
                <a:gd name="T25" fmla="*/ 83 h 227"/>
                <a:gd name="T26" fmla="*/ 136 w 227"/>
                <a:gd name="T27" fmla="*/ 6 h 227"/>
                <a:gd name="T28" fmla="*/ 31 w 227"/>
                <a:gd name="T29" fmla="*/ 42 h 2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6" h="226">
                  <a:moveTo>
                    <a:pt x="31" y="42"/>
                  </a:moveTo>
                  <a:cubicBezTo>
                    <a:pt x="10" y="63"/>
                    <a:pt x="0" y="89"/>
                    <a:pt x="4" y="110"/>
                  </a:cubicBezTo>
                  <a:cubicBezTo>
                    <a:pt x="12" y="153"/>
                    <a:pt x="47" y="160"/>
                    <a:pt x="64" y="157"/>
                  </a:cubicBezTo>
                  <a:cubicBezTo>
                    <a:pt x="68" y="157"/>
                    <a:pt x="71" y="153"/>
                    <a:pt x="70" y="150"/>
                  </a:cubicBezTo>
                  <a:cubicBezTo>
                    <a:pt x="70" y="146"/>
                    <a:pt x="66" y="143"/>
                    <a:pt x="63" y="144"/>
                  </a:cubicBezTo>
                  <a:cubicBezTo>
                    <a:pt x="59" y="144"/>
                    <a:pt x="25" y="147"/>
                    <a:pt x="18" y="108"/>
                  </a:cubicBezTo>
                  <a:cubicBezTo>
                    <a:pt x="15" y="91"/>
                    <a:pt x="24" y="70"/>
                    <a:pt x="41" y="52"/>
                  </a:cubicBezTo>
                  <a:cubicBezTo>
                    <a:pt x="60" y="32"/>
                    <a:pt x="95" y="14"/>
                    <a:pt x="134" y="20"/>
                  </a:cubicBezTo>
                  <a:cubicBezTo>
                    <a:pt x="164" y="25"/>
                    <a:pt x="190" y="52"/>
                    <a:pt x="200" y="87"/>
                  </a:cubicBezTo>
                  <a:cubicBezTo>
                    <a:pt x="206" y="108"/>
                    <a:pt x="213" y="164"/>
                    <a:pt x="152" y="214"/>
                  </a:cubicBezTo>
                  <a:cubicBezTo>
                    <a:pt x="149" y="216"/>
                    <a:pt x="149" y="221"/>
                    <a:pt x="152" y="224"/>
                  </a:cubicBezTo>
                  <a:cubicBezTo>
                    <a:pt x="154" y="227"/>
                    <a:pt x="158" y="227"/>
                    <a:pt x="161" y="225"/>
                  </a:cubicBezTo>
                  <a:cubicBezTo>
                    <a:pt x="208" y="186"/>
                    <a:pt x="227" y="133"/>
                    <a:pt x="213" y="83"/>
                  </a:cubicBezTo>
                  <a:cubicBezTo>
                    <a:pt x="202" y="43"/>
                    <a:pt x="171" y="12"/>
                    <a:pt x="136" y="6"/>
                  </a:cubicBezTo>
                  <a:cubicBezTo>
                    <a:pt x="99" y="0"/>
                    <a:pt x="59" y="14"/>
                    <a:pt x="31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2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2400300" y="3678238"/>
              <a:ext cx="561975" cy="444500"/>
            </a:xfrm>
            <a:custGeom>
              <a:gdLst>
                <a:gd name="T0" fmla="*/ 5 w 273"/>
                <a:gd name="T1" fmla="*/ 96 h 216"/>
                <a:gd name="T2" fmla="*/ 11 w 273"/>
                <a:gd name="T3" fmla="*/ 145 h 216"/>
                <a:gd name="T4" fmla="*/ 44 w 273"/>
                <a:gd name="T5" fmla="*/ 165 h 216"/>
                <a:gd name="T6" fmla="*/ 52 w 273"/>
                <a:gd name="T7" fmla="*/ 159 h 216"/>
                <a:gd name="T8" fmla="*/ 46 w 273"/>
                <a:gd name="T9" fmla="*/ 151 h 216"/>
                <a:gd name="T10" fmla="*/ 22 w 273"/>
                <a:gd name="T11" fmla="*/ 137 h 216"/>
                <a:gd name="T12" fmla="*/ 19 w 273"/>
                <a:gd name="T13" fmla="*/ 100 h 216"/>
                <a:gd name="T14" fmla="*/ 168 w 273"/>
                <a:gd name="T15" fmla="*/ 28 h 216"/>
                <a:gd name="T16" fmla="*/ 241 w 273"/>
                <a:gd name="T17" fmla="*/ 78 h 216"/>
                <a:gd name="T18" fmla="*/ 234 w 273"/>
                <a:gd name="T19" fmla="*/ 205 h 216"/>
                <a:gd name="T20" fmla="*/ 237 w 273"/>
                <a:gd name="T21" fmla="*/ 214 h 216"/>
                <a:gd name="T22" fmla="*/ 247 w 273"/>
                <a:gd name="T23" fmla="*/ 211 h 216"/>
                <a:gd name="T24" fmla="*/ 253 w 273"/>
                <a:gd name="T25" fmla="*/ 72 h 216"/>
                <a:gd name="T26" fmla="*/ 170 w 273"/>
                <a:gd name="T27" fmla="*/ 14 h 216"/>
                <a:gd name="T28" fmla="*/ 5 w 273"/>
                <a:gd name="T29" fmla="*/ 96 h 2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73" h="216">
                  <a:moveTo>
                    <a:pt x="5" y="96"/>
                  </a:moveTo>
                  <a:cubicBezTo>
                    <a:pt x="0" y="116"/>
                    <a:pt x="2" y="133"/>
                    <a:pt x="11" y="145"/>
                  </a:cubicBezTo>
                  <a:cubicBezTo>
                    <a:pt x="23" y="163"/>
                    <a:pt x="44" y="165"/>
                    <a:pt x="44" y="165"/>
                  </a:cubicBezTo>
                  <a:cubicBezTo>
                    <a:pt x="48" y="166"/>
                    <a:pt x="52" y="163"/>
                    <a:pt x="52" y="159"/>
                  </a:cubicBezTo>
                  <a:cubicBezTo>
                    <a:pt x="53" y="155"/>
                    <a:pt x="50" y="152"/>
                    <a:pt x="46" y="151"/>
                  </a:cubicBezTo>
                  <a:cubicBezTo>
                    <a:pt x="46" y="151"/>
                    <a:pt x="31" y="149"/>
                    <a:pt x="22" y="137"/>
                  </a:cubicBezTo>
                  <a:cubicBezTo>
                    <a:pt x="16" y="128"/>
                    <a:pt x="15" y="115"/>
                    <a:pt x="19" y="100"/>
                  </a:cubicBezTo>
                  <a:cubicBezTo>
                    <a:pt x="33" y="45"/>
                    <a:pt x="95" y="15"/>
                    <a:pt x="168" y="28"/>
                  </a:cubicBezTo>
                  <a:cubicBezTo>
                    <a:pt x="201" y="33"/>
                    <a:pt x="226" y="51"/>
                    <a:pt x="241" y="78"/>
                  </a:cubicBezTo>
                  <a:cubicBezTo>
                    <a:pt x="258" y="113"/>
                    <a:pt x="256" y="158"/>
                    <a:pt x="234" y="205"/>
                  </a:cubicBezTo>
                  <a:cubicBezTo>
                    <a:pt x="232" y="208"/>
                    <a:pt x="234" y="212"/>
                    <a:pt x="237" y="214"/>
                  </a:cubicBezTo>
                  <a:cubicBezTo>
                    <a:pt x="241" y="216"/>
                    <a:pt x="245" y="214"/>
                    <a:pt x="247" y="211"/>
                  </a:cubicBezTo>
                  <a:cubicBezTo>
                    <a:pt x="271" y="160"/>
                    <a:pt x="273" y="110"/>
                    <a:pt x="253" y="72"/>
                  </a:cubicBezTo>
                  <a:cubicBezTo>
                    <a:pt x="237" y="41"/>
                    <a:pt x="207" y="20"/>
                    <a:pt x="170" y="14"/>
                  </a:cubicBezTo>
                  <a:cubicBezTo>
                    <a:pt x="90" y="0"/>
                    <a:pt x="21" y="35"/>
                    <a:pt x="5" y="9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3" name="Freeform 8"/>
            <p:cNvSpPr/>
            <p:nvPr>
              <p:custDataLst>
                <p:tags r:id="rId6"/>
              </p:custDataLst>
            </p:nvPr>
          </p:nvSpPr>
          <p:spPr bwMode="auto">
            <a:xfrm>
              <a:off x="2763838" y="4108451"/>
              <a:ext cx="458788" cy="366713"/>
            </a:xfrm>
            <a:custGeom>
              <a:gdLst>
                <a:gd name="T0" fmla="*/ 38 w 223"/>
                <a:gd name="T1" fmla="*/ 28 h 178"/>
                <a:gd name="T2" fmla="*/ 35 w 223"/>
                <a:gd name="T3" fmla="*/ 38 h 178"/>
                <a:gd name="T4" fmla="*/ 45 w 223"/>
                <a:gd name="T5" fmla="*/ 41 h 178"/>
                <a:gd name="T6" fmla="*/ 193 w 223"/>
                <a:gd name="T7" fmla="*/ 58 h 178"/>
                <a:gd name="T8" fmla="*/ 198 w 223"/>
                <a:gd name="T9" fmla="*/ 122 h 178"/>
                <a:gd name="T10" fmla="*/ 167 w 223"/>
                <a:gd name="T11" fmla="*/ 162 h 178"/>
                <a:gd name="T12" fmla="*/ 149 w 223"/>
                <a:gd name="T13" fmla="*/ 153 h 178"/>
                <a:gd name="T14" fmla="*/ 151 w 223"/>
                <a:gd name="T15" fmla="*/ 141 h 178"/>
                <a:gd name="T16" fmla="*/ 152 w 223"/>
                <a:gd name="T17" fmla="*/ 140 h 178"/>
                <a:gd name="T18" fmla="*/ 179 w 223"/>
                <a:gd name="T19" fmla="*/ 85 h 178"/>
                <a:gd name="T20" fmla="*/ 140 w 223"/>
                <a:gd name="T21" fmla="*/ 53 h 178"/>
                <a:gd name="T22" fmla="*/ 5 w 223"/>
                <a:gd name="T23" fmla="*/ 64 h 178"/>
                <a:gd name="T24" fmla="*/ 2 w 223"/>
                <a:gd name="T25" fmla="*/ 73 h 178"/>
                <a:gd name="T26" fmla="*/ 12 w 223"/>
                <a:gd name="T27" fmla="*/ 76 h 178"/>
                <a:gd name="T28" fmla="*/ 135 w 223"/>
                <a:gd name="T29" fmla="*/ 66 h 178"/>
                <a:gd name="T30" fmla="*/ 165 w 223"/>
                <a:gd name="T31" fmla="*/ 88 h 178"/>
                <a:gd name="T32" fmla="*/ 142 w 223"/>
                <a:gd name="T33" fmla="*/ 130 h 178"/>
                <a:gd name="T34" fmla="*/ 141 w 223"/>
                <a:gd name="T35" fmla="*/ 131 h 178"/>
                <a:gd name="T36" fmla="*/ 136 w 223"/>
                <a:gd name="T37" fmla="*/ 159 h 178"/>
                <a:gd name="T38" fmla="*/ 169 w 223"/>
                <a:gd name="T39" fmla="*/ 176 h 178"/>
                <a:gd name="T40" fmla="*/ 211 w 223"/>
                <a:gd name="T41" fmla="*/ 127 h 178"/>
                <a:gd name="T42" fmla="*/ 203 w 223"/>
                <a:gd name="T43" fmla="*/ 49 h 178"/>
                <a:gd name="T44" fmla="*/ 38 w 223"/>
                <a:gd name="T45" fmla="*/ 28 h 1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23" h="178">
                  <a:moveTo>
                    <a:pt x="38" y="28"/>
                  </a:moveTo>
                  <a:cubicBezTo>
                    <a:pt x="35" y="30"/>
                    <a:pt x="33" y="34"/>
                    <a:pt x="35" y="38"/>
                  </a:cubicBezTo>
                  <a:cubicBezTo>
                    <a:pt x="37" y="41"/>
                    <a:pt x="41" y="42"/>
                    <a:pt x="45" y="41"/>
                  </a:cubicBezTo>
                  <a:cubicBezTo>
                    <a:pt x="83" y="21"/>
                    <a:pt x="160" y="18"/>
                    <a:pt x="193" y="58"/>
                  </a:cubicBezTo>
                  <a:cubicBezTo>
                    <a:pt x="210" y="80"/>
                    <a:pt x="204" y="108"/>
                    <a:pt x="198" y="122"/>
                  </a:cubicBezTo>
                  <a:cubicBezTo>
                    <a:pt x="188" y="146"/>
                    <a:pt x="172" y="161"/>
                    <a:pt x="167" y="162"/>
                  </a:cubicBezTo>
                  <a:cubicBezTo>
                    <a:pt x="159" y="163"/>
                    <a:pt x="152" y="158"/>
                    <a:pt x="149" y="153"/>
                  </a:cubicBezTo>
                  <a:cubicBezTo>
                    <a:pt x="147" y="150"/>
                    <a:pt x="147" y="145"/>
                    <a:pt x="151" y="141"/>
                  </a:cubicBezTo>
                  <a:cubicBezTo>
                    <a:pt x="152" y="140"/>
                    <a:pt x="152" y="140"/>
                    <a:pt x="152" y="140"/>
                  </a:cubicBezTo>
                  <a:cubicBezTo>
                    <a:pt x="162" y="129"/>
                    <a:pt x="184" y="108"/>
                    <a:pt x="179" y="85"/>
                  </a:cubicBezTo>
                  <a:cubicBezTo>
                    <a:pt x="176" y="71"/>
                    <a:pt x="163" y="60"/>
                    <a:pt x="140" y="53"/>
                  </a:cubicBezTo>
                  <a:cubicBezTo>
                    <a:pt x="72" y="30"/>
                    <a:pt x="8" y="63"/>
                    <a:pt x="5" y="64"/>
                  </a:cubicBezTo>
                  <a:cubicBezTo>
                    <a:pt x="2" y="66"/>
                    <a:pt x="0" y="70"/>
                    <a:pt x="2" y="73"/>
                  </a:cubicBezTo>
                  <a:cubicBezTo>
                    <a:pt x="4" y="77"/>
                    <a:pt x="8" y="78"/>
                    <a:pt x="12" y="76"/>
                  </a:cubicBezTo>
                  <a:cubicBezTo>
                    <a:pt x="12" y="76"/>
                    <a:pt x="73" y="45"/>
                    <a:pt x="135" y="66"/>
                  </a:cubicBezTo>
                  <a:cubicBezTo>
                    <a:pt x="153" y="72"/>
                    <a:pt x="163" y="79"/>
                    <a:pt x="165" y="88"/>
                  </a:cubicBezTo>
                  <a:cubicBezTo>
                    <a:pt x="169" y="103"/>
                    <a:pt x="150" y="122"/>
                    <a:pt x="142" y="130"/>
                  </a:cubicBezTo>
                  <a:cubicBezTo>
                    <a:pt x="141" y="131"/>
                    <a:pt x="141" y="131"/>
                    <a:pt x="141" y="131"/>
                  </a:cubicBezTo>
                  <a:cubicBezTo>
                    <a:pt x="133" y="139"/>
                    <a:pt x="132" y="149"/>
                    <a:pt x="136" y="159"/>
                  </a:cubicBezTo>
                  <a:cubicBezTo>
                    <a:pt x="142" y="171"/>
                    <a:pt x="156" y="178"/>
                    <a:pt x="169" y="176"/>
                  </a:cubicBezTo>
                  <a:cubicBezTo>
                    <a:pt x="182" y="174"/>
                    <a:pt x="201" y="153"/>
                    <a:pt x="211" y="127"/>
                  </a:cubicBezTo>
                  <a:cubicBezTo>
                    <a:pt x="223" y="97"/>
                    <a:pt x="220" y="70"/>
                    <a:pt x="203" y="49"/>
                  </a:cubicBezTo>
                  <a:cubicBezTo>
                    <a:pt x="164" y="0"/>
                    <a:pt x="76" y="9"/>
                    <a:pt x="38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4" name="Freeform 9"/>
            <p:cNvSpPr/>
            <p:nvPr>
              <p:custDataLst>
                <p:tags r:id="rId7"/>
              </p:custDataLst>
            </p:nvPr>
          </p:nvSpPr>
          <p:spPr bwMode="auto">
            <a:xfrm>
              <a:off x="2860675" y="3973513"/>
              <a:ext cx="655638" cy="527050"/>
            </a:xfrm>
            <a:custGeom>
              <a:gdLst>
                <a:gd name="T0" fmla="*/ 4 w 318"/>
                <a:gd name="T1" fmla="*/ 73 h 256"/>
                <a:gd name="T2" fmla="*/ 2 w 318"/>
                <a:gd name="T3" fmla="*/ 83 h 256"/>
                <a:gd name="T4" fmla="*/ 12 w 318"/>
                <a:gd name="T5" fmla="*/ 84 h 256"/>
                <a:gd name="T6" fmla="*/ 209 w 318"/>
                <a:gd name="T7" fmla="*/ 95 h 256"/>
                <a:gd name="T8" fmla="*/ 293 w 318"/>
                <a:gd name="T9" fmla="*/ 148 h 256"/>
                <a:gd name="T10" fmla="*/ 229 w 318"/>
                <a:gd name="T11" fmla="*/ 193 h 256"/>
                <a:gd name="T12" fmla="*/ 183 w 318"/>
                <a:gd name="T13" fmla="*/ 226 h 256"/>
                <a:gd name="T14" fmla="*/ 123 w 318"/>
                <a:gd name="T15" fmla="*/ 229 h 256"/>
                <a:gd name="T16" fmla="*/ 114 w 318"/>
                <a:gd name="T17" fmla="*/ 233 h 256"/>
                <a:gd name="T18" fmla="*/ 118 w 318"/>
                <a:gd name="T19" fmla="*/ 242 h 256"/>
                <a:gd name="T20" fmla="*/ 190 w 318"/>
                <a:gd name="T21" fmla="*/ 238 h 256"/>
                <a:gd name="T22" fmla="*/ 238 w 318"/>
                <a:gd name="T23" fmla="*/ 204 h 256"/>
                <a:gd name="T24" fmla="*/ 312 w 318"/>
                <a:gd name="T25" fmla="*/ 154 h 256"/>
                <a:gd name="T26" fmla="*/ 317 w 318"/>
                <a:gd name="T27" fmla="*/ 148 h 256"/>
                <a:gd name="T28" fmla="*/ 313 w 318"/>
                <a:gd name="T29" fmla="*/ 141 h 256"/>
                <a:gd name="T30" fmla="*/ 219 w 318"/>
                <a:gd name="T31" fmla="*/ 84 h 256"/>
                <a:gd name="T32" fmla="*/ 4 w 318"/>
                <a:gd name="T33" fmla="*/ 73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8" h="256">
                  <a:moveTo>
                    <a:pt x="4" y="73"/>
                  </a:moveTo>
                  <a:cubicBezTo>
                    <a:pt x="1" y="75"/>
                    <a:pt x="0" y="80"/>
                    <a:pt x="2" y="83"/>
                  </a:cubicBezTo>
                  <a:cubicBezTo>
                    <a:pt x="5" y="86"/>
                    <a:pt x="9" y="86"/>
                    <a:pt x="12" y="84"/>
                  </a:cubicBezTo>
                  <a:cubicBezTo>
                    <a:pt x="98" y="21"/>
                    <a:pt x="167" y="55"/>
                    <a:pt x="209" y="95"/>
                  </a:cubicBezTo>
                  <a:cubicBezTo>
                    <a:pt x="237" y="120"/>
                    <a:pt x="273" y="139"/>
                    <a:pt x="293" y="148"/>
                  </a:cubicBezTo>
                  <a:cubicBezTo>
                    <a:pt x="278" y="156"/>
                    <a:pt x="256" y="173"/>
                    <a:pt x="229" y="193"/>
                  </a:cubicBezTo>
                  <a:cubicBezTo>
                    <a:pt x="211" y="207"/>
                    <a:pt x="193" y="220"/>
                    <a:pt x="183" y="226"/>
                  </a:cubicBezTo>
                  <a:cubicBezTo>
                    <a:pt x="159" y="241"/>
                    <a:pt x="123" y="229"/>
                    <a:pt x="123" y="229"/>
                  </a:cubicBezTo>
                  <a:cubicBezTo>
                    <a:pt x="119" y="227"/>
                    <a:pt x="115" y="229"/>
                    <a:pt x="114" y="233"/>
                  </a:cubicBezTo>
                  <a:cubicBezTo>
                    <a:pt x="113" y="236"/>
                    <a:pt x="115" y="240"/>
                    <a:pt x="118" y="242"/>
                  </a:cubicBezTo>
                  <a:cubicBezTo>
                    <a:pt x="120" y="242"/>
                    <a:pt x="160" y="256"/>
                    <a:pt x="190" y="238"/>
                  </a:cubicBezTo>
                  <a:cubicBezTo>
                    <a:pt x="201" y="232"/>
                    <a:pt x="219" y="218"/>
                    <a:pt x="238" y="204"/>
                  </a:cubicBezTo>
                  <a:cubicBezTo>
                    <a:pt x="265" y="183"/>
                    <a:pt x="300" y="157"/>
                    <a:pt x="312" y="154"/>
                  </a:cubicBezTo>
                  <a:cubicBezTo>
                    <a:pt x="315" y="153"/>
                    <a:pt x="317" y="151"/>
                    <a:pt x="317" y="148"/>
                  </a:cubicBezTo>
                  <a:cubicBezTo>
                    <a:pt x="318" y="145"/>
                    <a:pt x="316" y="142"/>
                    <a:pt x="313" y="141"/>
                  </a:cubicBezTo>
                  <a:cubicBezTo>
                    <a:pt x="312" y="140"/>
                    <a:pt x="256" y="119"/>
                    <a:pt x="219" y="84"/>
                  </a:cubicBezTo>
                  <a:cubicBezTo>
                    <a:pt x="181" y="49"/>
                    <a:pt x="102" y="0"/>
                    <a:pt x="4" y="7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5" name="Freeform 10"/>
            <p:cNvSpPr/>
            <p:nvPr>
              <p:custDataLst>
                <p:tags r:id="rId8"/>
              </p:custDataLst>
            </p:nvPr>
          </p:nvSpPr>
          <p:spPr bwMode="auto">
            <a:xfrm>
              <a:off x="3044825" y="4119563"/>
              <a:ext cx="131763" cy="41275"/>
            </a:xfrm>
            <a:custGeom>
              <a:gdLst>
                <a:gd name="T0" fmla="*/ 56 w 64"/>
                <a:gd name="T1" fmla="*/ 1 h 20"/>
                <a:gd name="T2" fmla="*/ 6 w 64"/>
                <a:gd name="T3" fmla="*/ 6 h 20"/>
                <a:gd name="T4" fmla="*/ 0 w 64"/>
                <a:gd name="T5" fmla="*/ 14 h 20"/>
                <a:gd name="T6" fmla="*/ 8 w 64"/>
                <a:gd name="T7" fmla="*/ 20 h 20"/>
                <a:gd name="T8" fmla="*/ 57 w 64"/>
                <a:gd name="T9" fmla="*/ 14 h 20"/>
                <a:gd name="T10" fmla="*/ 63 w 64"/>
                <a:gd name="T11" fmla="*/ 7 h 20"/>
                <a:gd name="T12" fmla="*/ 56 w 64"/>
                <a:gd name="T13" fmla="*/ 1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20">
                  <a:moveTo>
                    <a:pt x="56" y="1"/>
                  </a:moveTo>
                  <a:cubicBezTo>
                    <a:pt x="6" y="6"/>
                    <a:pt x="6" y="6"/>
                    <a:pt x="6" y="6"/>
                  </a:cubicBezTo>
                  <a:cubicBezTo>
                    <a:pt x="2" y="6"/>
                    <a:pt x="0" y="10"/>
                    <a:pt x="0" y="14"/>
                  </a:cubicBezTo>
                  <a:cubicBezTo>
                    <a:pt x="1" y="18"/>
                    <a:pt x="4" y="20"/>
                    <a:pt x="8" y="20"/>
                  </a:cubicBezTo>
                  <a:cubicBezTo>
                    <a:pt x="57" y="14"/>
                    <a:pt x="57" y="14"/>
                    <a:pt x="57" y="14"/>
                  </a:cubicBezTo>
                  <a:cubicBezTo>
                    <a:pt x="61" y="14"/>
                    <a:pt x="64" y="11"/>
                    <a:pt x="63" y="7"/>
                  </a:cubicBezTo>
                  <a:cubicBezTo>
                    <a:pt x="63" y="3"/>
                    <a:pt x="60" y="0"/>
                    <a:pt x="56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11"/>
            <p:cNvSpPr/>
            <p:nvPr>
              <p:custDataLst>
                <p:tags r:id="rId9"/>
              </p:custDataLst>
            </p:nvPr>
          </p:nvSpPr>
          <p:spPr bwMode="auto">
            <a:xfrm>
              <a:off x="3151188" y="4187826"/>
              <a:ext cx="119063" cy="28575"/>
            </a:xfrm>
            <a:custGeom>
              <a:gdLst>
                <a:gd name="T0" fmla="*/ 7 w 58"/>
                <a:gd name="T1" fmla="*/ 0 h 14"/>
                <a:gd name="T2" fmla="*/ 0 w 58"/>
                <a:gd name="T3" fmla="*/ 7 h 14"/>
                <a:gd name="T4" fmla="*/ 7 w 58"/>
                <a:gd name="T5" fmla="*/ 14 h 14"/>
                <a:gd name="T6" fmla="*/ 51 w 58"/>
                <a:gd name="T7" fmla="*/ 14 h 14"/>
                <a:gd name="T8" fmla="*/ 58 w 58"/>
                <a:gd name="T9" fmla="*/ 7 h 14"/>
                <a:gd name="T10" fmla="*/ 51 w 58"/>
                <a:gd name="T11" fmla="*/ 0 h 14"/>
                <a:gd name="T12" fmla="*/ 7 w 58"/>
                <a:gd name="T13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" h="14">
                  <a:moveTo>
                    <a:pt x="7" y="0"/>
                  </a:moveTo>
                  <a:cubicBezTo>
                    <a:pt x="3" y="0"/>
                    <a:pt x="0" y="4"/>
                    <a:pt x="0" y="7"/>
                  </a:cubicBezTo>
                  <a:cubicBezTo>
                    <a:pt x="0" y="11"/>
                    <a:pt x="3" y="14"/>
                    <a:pt x="7" y="14"/>
                  </a:cubicBezTo>
                  <a:cubicBezTo>
                    <a:pt x="51" y="14"/>
                    <a:pt x="51" y="14"/>
                    <a:pt x="51" y="14"/>
                  </a:cubicBezTo>
                  <a:cubicBezTo>
                    <a:pt x="55" y="14"/>
                    <a:pt x="58" y="11"/>
                    <a:pt x="58" y="7"/>
                  </a:cubicBezTo>
                  <a:cubicBezTo>
                    <a:pt x="58" y="4"/>
                    <a:pt x="55" y="0"/>
                    <a:pt x="51" y="0"/>
                  </a:cubicBezTo>
                  <a:lnTo>
                    <a:pt x="7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12"/>
            <p:cNvSpPr/>
            <p:nvPr>
              <p:custDataLst>
                <p:tags r:id="rId10"/>
              </p:custDataLst>
            </p:nvPr>
          </p:nvSpPr>
          <p:spPr bwMode="auto">
            <a:xfrm>
              <a:off x="3190875" y="4244976"/>
              <a:ext cx="153988" cy="34925"/>
            </a:xfrm>
            <a:custGeom>
              <a:gdLst>
                <a:gd name="T0" fmla="*/ 68 w 75"/>
                <a:gd name="T1" fmla="*/ 0 h 17"/>
                <a:gd name="T2" fmla="*/ 7 w 75"/>
                <a:gd name="T3" fmla="*/ 3 h 17"/>
                <a:gd name="T4" fmla="*/ 1 w 75"/>
                <a:gd name="T5" fmla="*/ 10 h 17"/>
                <a:gd name="T6" fmla="*/ 8 w 75"/>
                <a:gd name="T7" fmla="*/ 17 h 17"/>
                <a:gd name="T8" fmla="*/ 68 w 75"/>
                <a:gd name="T9" fmla="*/ 14 h 17"/>
                <a:gd name="T10" fmla="*/ 75 w 75"/>
                <a:gd name="T11" fmla="*/ 7 h 17"/>
                <a:gd name="T12" fmla="*/ 68 w 75"/>
                <a:gd name="T13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5" h="17">
                  <a:moveTo>
                    <a:pt x="68" y="0"/>
                  </a:moveTo>
                  <a:cubicBezTo>
                    <a:pt x="7" y="3"/>
                    <a:pt x="7" y="3"/>
                    <a:pt x="7" y="3"/>
                  </a:cubicBezTo>
                  <a:cubicBezTo>
                    <a:pt x="3" y="3"/>
                    <a:pt x="0" y="6"/>
                    <a:pt x="1" y="10"/>
                  </a:cubicBezTo>
                  <a:cubicBezTo>
                    <a:pt x="1" y="14"/>
                    <a:pt x="4" y="17"/>
                    <a:pt x="8" y="17"/>
                  </a:cubicBezTo>
                  <a:cubicBezTo>
                    <a:pt x="68" y="14"/>
                    <a:pt x="68" y="14"/>
                    <a:pt x="68" y="14"/>
                  </a:cubicBezTo>
                  <a:cubicBezTo>
                    <a:pt x="72" y="14"/>
                    <a:pt x="75" y="10"/>
                    <a:pt x="75" y="7"/>
                  </a:cubicBezTo>
                  <a:cubicBezTo>
                    <a:pt x="75" y="3"/>
                    <a:pt x="72" y="0"/>
                    <a:pt x="6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13"/>
            <p:cNvSpPr/>
            <p:nvPr>
              <p:custDataLst>
                <p:tags r:id="rId11"/>
              </p:custDataLst>
            </p:nvPr>
          </p:nvSpPr>
          <p:spPr bwMode="auto">
            <a:xfrm>
              <a:off x="3184525" y="4316413"/>
              <a:ext cx="150813" cy="44450"/>
            </a:xfrm>
            <a:custGeom>
              <a:gdLst>
                <a:gd name="T0" fmla="*/ 65 w 73"/>
                <a:gd name="T1" fmla="*/ 1 h 21"/>
                <a:gd name="T2" fmla="*/ 7 w 73"/>
                <a:gd name="T3" fmla="*/ 6 h 21"/>
                <a:gd name="T4" fmla="*/ 1 w 73"/>
                <a:gd name="T5" fmla="*/ 14 h 21"/>
                <a:gd name="T6" fmla="*/ 8 w 73"/>
                <a:gd name="T7" fmla="*/ 20 h 21"/>
                <a:gd name="T8" fmla="*/ 66 w 73"/>
                <a:gd name="T9" fmla="*/ 15 h 21"/>
                <a:gd name="T10" fmla="*/ 72 w 73"/>
                <a:gd name="T11" fmla="*/ 7 h 21"/>
                <a:gd name="T12" fmla="*/ 65 w 73"/>
                <a:gd name="T13" fmla="*/ 1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3" h="21">
                  <a:moveTo>
                    <a:pt x="65" y="1"/>
                  </a:moveTo>
                  <a:cubicBezTo>
                    <a:pt x="7" y="6"/>
                    <a:pt x="7" y="6"/>
                    <a:pt x="7" y="6"/>
                  </a:cubicBezTo>
                  <a:cubicBezTo>
                    <a:pt x="3" y="7"/>
                    <a:pt x="0" y="10"/>
                    <a:pt x="1" y="14"/>
                  </a:cubicBezTo>
                  <a:cubicBezTo>
                    <a:pt x="1" y="18"/>
                    <a:pt x="5" y="21"/>
                    <a:pt x="8" y="20"/>
                  </a:cubicBezTo>
                  <a:cubicBezTo>
                    <a:pt x="66" y="15"/>
                    <a:pt x="66" y="15"/>
                    <a:pt x="66" y="15"/>
                  </a:cubicBezTo>
                  <a:cubicBezTo>
                    <a:pt x="70" y="14"/>
                    <a:pt x="73" y="11"/>
                    <a:pt x="72" y="7"/>
                  </a:cubicBezTo>
                  <a:cubicBezTo>
                    <a:pt x="72" y="3"/>
                    <a:pt x="69" y="0"/>
                    <a:pt x="6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9" name="Freeform 14"/>
            <p:cNvSpPr/>
            <p:nvPr>
              <p:custDataLst>
                <p:tags r:id="rId12"/>
              </p:custDataLst>
            </p:nvPr>
          </p:nvSpPr>
          <p:spPr bwMode="auto">
            <a:xfrm>
              <a:off x="2922588" y="3824288"/>
              <a:ext cx="263525" cy="241300"/>
            </a:xfrm>
            <a:custGeom>
              <a:gdLst>
                <a:gd name="T0" fmla="*/ 121 w 128"/>
                <a:gd name="T1" fmla="*/ 1 h 117"/>
                <a:gd name="T2" fmla="*/ 5 w 128"/>
                <a:gd name="T3" fmla="*/ 40 h 117"/>
                <a:gd name="T4" fmla="*/ 2 w 128"/>
                <a:gd name="T5" fmla="*/ 50 h 117"/>
                <a:gd name="T6" fmla="*/ 12 w 128"/>
                <a:gd name="T7" fmla="*/ 52 h 117"/>
                <a:gd name="T8" fmla="*/ 114 w 128"/>
                <a:gd name="T9" fmla="*/ 15 h 117"/>
                <a:gd name="T10" fmla="*/ 88 w 128"/>
                <a:gd name="T11" fmla="*/ 106 h 117"/>
                <a:gd name="T12" fmla="*/ 87 w 128"/>
                <a:gd name="T13" fmla="*/ 109 h 117"/>
                <a:gd name="T14" fmla="*/ 90 w 128"/>
                <a:gd name="T15" fmla="*/ 115 h 117"/>
                <a:gd name="T16" fmla="*/ 100 w 128"/>
                <a:gd name="T17" fmla="*/ 113 h 117"/>
                <a:gd name="T18" fmla="*/ 128 w 128"/>
                <a:gd name="T19" fmla="*/ 8 h 117"/>
                <a:gd name="T20" fmla="*/ 126 w 128"/>
                <a:gd name="T21" fmla="*/ 2 h 117"/>
                <a:gd name="T22" fmla="*/ 121 w 128"/>
                <a:gd name="T23" fmla="*/ 1 h 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8" h="117">
                  <a:moveTo>
                    <a:pt x="121" y="1"/>
                  </a:moveTo>
                  <a:cubicBezTo>
                    <a:pt x="67" y="3"/>
                    <a:pt x="7" y="39"/>
                    <a:pt x="5" y="40"/>
                  </a:cubicBezTo>
                  <a:cubicBezTo>
                    <a:pt x="1" y="42"/>
                    <a:pt x="0" y="46"/>
                    <a:pt x="2" y="50"/>
                  </a:cubicBezTo>
                  <a:cubicBezTo>
                    <a:pt x="4" y="53"/>
                    <a:pt x="9" y="54"/>
                    <a:pt x="12" y="52"/>
                  </a:cubicBezTo>
                  <a:cubicBezTo>
                    <a:pt x="12" y="52"/>
                    <a:pt x="66" y="21"/>
                    <a:pt x="114" y="15"/>
                  </a:cubicBezTo>
                  <a:cubicBezTo>
                    <a:pt x="113" y="31"/>
                    <a:pt x="108" y="71"/>
                    <a:pt x="88" y="106"/>
                  </a:cubicBezTo>
                  <a:cubicBezTo>
                    <a:pt x="87" y="107"/>
                    <a:pt x="87" y="108"/>
                    <a:pt x="87" y="109"/>
                  </a:cubicBezTo>
                  <a:cubicBezTo>
                    <a:pt x="87" y="112"/>
                    <a:pt x="88" y="114"/>
                    <a:pt x="90" y="115"/>
                  </a:cubicBezTo>
                  <a:cubicBezTo>
                    <a:pt x="93" y="117"/>
                    <a:pt x="98" y="116"/>
                    <a:pt x="100" y="113"/>
                  </a:cubicBezTo>
                  <a:cubicBezTo>
                    <a:pt x="128" y="65"/>
                    <a:pt x="128" y="10"/>
                    <a:pt x="128" y="8"/>
                  </a:cubicBezTo>
                  <a:cubicBezTo>
                    <a:pt x="128" y="6"/>
                    <a:pt x="127" y="4"/>
                    <a:pt x="126" y="2"/>
                  </a:cubicBezTo>
                  <a:cubicBezTo>
                    <a:pt x="124" y="1"/>
                    <a:pt x="123" y="0"/>
                    <a:pt x="12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0" name="Freeform 15"/>
            <p:cNvSpPr/>
            <p:nvPr>
              <p:custDataLst>
                <p:tags r:id="rId13"/>
              </p:custDataLst>
            </p:nvPr>
          </p:nvSpPr>
          <p:spPr bwMode="auto">
            <a:xfrm>
              <a:off x="2919413" y="3921126"/>
              <a:ext cx="166688" cy="157163"/>
            </a:xfrm>
            <a:custGeom>
              <a:gdLst>
                <a:gd name="T0" fmla="*/ 72 w 81"/>
                <a:gd name="T1" fmla="*/ 0 h 76"/>
                <a:gd name="T2" fmla="*/ 5 w 81"/>
                <a:gd name="T3" fmla="*/ 23 h 76"/>
                <a:gd name="T4" fmla="*/ 1 w 81"/>
                <a:gd name="T5" fmla="*/ 32 h 76"/>
                <a:gd name="T6" fmla="*/ 10 w 81"/>
                <a:gd name="T7" fmla="*/ 36 h 76"/>
                <a:gd name="T8" fmla="*/ 66 w 81"/>
                <a:gd name="T9" fmla="*/ 16 h 76"/>
                <a:gd name="T10" fmla="*/ 51 w 81"/>
                <a:gd name="T11" fmla="*/ 64 h 76"/>
                <a:gd name="T12" fmla="*/ 50 w 81"/>
                <a:gd name="T13" fmla="*/ 68 h 76"/>
                <a:gd name="T14" fmla="*/ 53 w 81"/>
                <a:gd name="T15" fmla="*/ 74 h 76"/>
                <a:gd name="T16" fmla="*/ 63 w 81"/>
                <a:gd name="T17" fmla="*/ 72 h 76"/>
                <a:gd name="T18" fmla="*/ 81 w 81"/>
                <a:gd name="T19" fmla="*/ 7 h 76"/>
                <a:gd name="T20" fmla="*/ 78 w 81"/>
                <a:gd name="T21" fmla="*/ 2 h 76"/>
                <a:gd name="T22" fmla="*/ 72 w 81"/>
                <a:gd name="T23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1" h="76">
                  <a:moveTo>
                    <a:pt x="72" y="0"/>
                  </a:moveTo>
                  <a:cubicBezTo>
                    <a:pt x="47" y="6"/>
                    <a:pt x="7" y="22"/>
                    <a:pt x="5" y="23"/>
                  </a:cubicBezTo>
                  <a:cubicBezTo>
                    <a:pt x="1" y="24"/>
                    <a:pt x="0" y="28"/>
                    <a:pt x="1" y="32"/>
                  </a:cubicBezTo>
                  <a:cubicBezTo>
                    <a:pt x="3" y="35"/>
                    <a:pt x="7" y="37"/>
                    <a:pt x="10" y="36"/>
                  </a:cubicBezTo>
                  <a:cubicBezTo>
                    <a:pt x="11" y="36"/>
                    <a:pt x="42" y="23"/>
                    <a:pt x="66" y="16"/>
                  </a:cubicBezTo>
                  <a:cubicBezTo>
                    <a:pt x="65" y="28"/>
                    <a:pt x="62" y="48"/>
                    <a:pt x="51" y="64"/>
                  </a:cubicBezTo>
                  <a:cubicBezTo>
                    <a:pt x="50" y="65"/>
                    <a:pt x="50" y="66"/>
                    <a:pt x="50" y="68"/>
                  </a:cubicBezTo>
                  <a:cubicBezTo>
                    <a:pt x="50" y="70"/>
                    <a:pt x="51" y="72"/>
                    <a:pt x="53" y="74"/>
                  </a:cubicBezTo>
                  <a:cubicBezTo>
                    <a:pt x="56" y="76"/>
                    <a:pt x="61" y="75"/>
                    <a:pt x="63" y="72"/>
                  </a:cubicBezTo>
                  <a:cubicBezTo>
                    <a:pt x="80" y="45"/>
                    <a:pt x="81" y="9"/>
                    <a:pt x="81" y="7"/>
                  </a:cubicBezTo>
                  <a:cubicBezTo>
                    <a:pt x="81" y="5"/>
                    <a:pt x="80" y="3"/>
                    <a:pt x="78" y="2"/>
                  </a:cubicBezTo>
                  <a:cubicBezTo>
                    <a:pt x="76" y="0"/>
                    <a:pt x="74" y="0"/>
                    <a:pt x="7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1" name="Freeform 16"/>
            <p:cNvSpPr/>
            <p:nvPr>
              <p:custDataLst>
                <p:tags r:id="rId14"/>
              </p:custDataLst>
            </p:nvPr>
          </p:nvSpPr>
          <p:spPr bwMode="auto">
            <a:xfrm>
              <a:off x="3155950" y="3910013"/>
              <a:ext cx="280988" cy="217488"/>
            </a:xfrm>
            <a:custGeom>
              <a:gdLst>
                <a:gd name="T0" fmla="*/ 6 w 137"/>
                <a:gd name="T1" fmla="*/ 7 h 106"/>
                <a:gd name="T2" fmla="*/ 0 w 137"/>
                <a:gd name="T3" fmla="*/ 15 h 106"/>
                <a:gd name="T4" fmla="*/ 8 w 137"/>
                <a:gd name="T5" fmla="*/ 21 h 106"/>
                <a:gd name="T6" fmla="*/ 119 w 137"/>
                <a:gd name="T7" fmla="*/ 23 h 106"/>
                <a:gd name="T8" fmla="*/ 47 w 137"/>
                <a:gd name="T9" fmla="*/ 93 h 106"/>
                <a:gd name="T10" fmla="*/ 44 w 137"/>
                <a:gd name="T11" fmla="*/ 98 h 106"/>
                <a:gd name="T12" fmla="*/ 45 w 137"/>
                <a:gd name="T13" fmla="*/ 102 h 106"/>
                <a:gd name="T14" fmla="*/ 55 w 137"/>
                <a:gd name="T15" fmla="*/ 104 h 106"/>
                <a:gd name="T16" fmla="*/ 136 w 137"/>
                <a:gd name="T17" fmla="*/ 21 h 106"/>
                <a:gd name="T18" fmla="*/ 136 w 137"/>
                <a:gd name="T19" fmla="*/ 15 h 106"/>
                <a:gd name="T20" fmla="*/ 131 w 137"/>
                <a:gd name="T21" fmla="*/ 11 h 106"/>
                <a:gd name="T22" fmla="*/ 6 w 137"/>
                <a:gd name="T23" fmla="*/ 7 h 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7" h="105">
                  <a:moveTo>
                    <a:pt x="6" y="7"/>
                  </a:moveTo>
                  <a:cubicBezTo>
                    <a:pt x="3" y="8"/>
                    <a:pt x="0" y="11"/>
                    <a:pt x="0" y="15"/>
                  </a:cubicBezTo>
                  <a:cubicBezTo>
                    <a:pt x="1" y="19"/>
                    <a:pt x="4" y="22"/>
                    <a:pt x="8" y="21"/>
                  </a:cubicBezTo>
                  <a:cubicBezTo>
                    <a:pt x="8" y="21"/>
                    <a:pt x="69" y="15"/>
                    <a:pt x="119" y="23"/>
                  </a:cubicBezTo>
                  <a:cubicBezTo>
                    <a:pt x="110" y="37"/>
                    <a:pt x="89" y="67"/>
                    <a:pt x="47" y="93"/>
                  </a:cubicBezTo>
                  <a:cubicBezTo>
                    <a:pt x="45" y="94"/>
                    <a:pt x="44" y="96"/>
                    <a:pt x="44" y="98"/>
                  </a:cubicBezTo>
                  <a:cubicBezTo>
                    <a:pt x="44" y="100"/>
                    <a:pt x="44" y="101"/>
                    <a:pt x="45" y="102"/>
                  </a:cubicBezTo>
                  <a:cubicBezTo>
                    <a:pt x="47" y="105"/>
                    <a:pt x="51" y="106"/>
                    <a:pt x="55" y="104"/>
                  </a:cubicBezTo>
                  <a:cubicBezTo>
                    <a:pt x="114" y="67"/>
                    <a:pt x="135" y="23"/>
                    <a:pt x="136" y="21"/>
                  </a:cubicBezTo>
                  <a:cubicBezTo>
                    <a:pt x="137" y="19"/>
                    <a:pt x="137" y="17"/>
                    <a:pt x="136" y="15"/>
                  </a:cubicBezTo>
                  <a:cubicBezTo>
                    <a:pt x="135" y="13"/>
                    <a:pt x="133" y="11"/>
                    <a:pt x="131" y="11"/>
                  </a:cubicBezTo>
                  <a:cubicBezTo>
                    <a:pt x="78" y="0"/>
                    <a:pt x="9" y="7"/>
                    <a:pt x="6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2" name="Freeform 17"/>
            <p:cNvSpPr/>
            <p:nvPr>
              <p:custDataLst>
                <p:tags r:id="rId15"/>
              </p:custDataLst>
            </p:nvPr>
          </p:nvSpPr>
          <p:spPr bwMode="auto">
            <a:xfrm>
              <a:off x="3143250" y="3965576"/>
              <a:ext cx="171450" cy="133350"/>
            </a:xfrm>
            <a:custGeom>
              <a:gdLst>
                <a:gd name="T0" fmla="*/ 7 w 83"/>
                <a:gd name="T1" fmla="*/ 2 h 65"/>
                <a:gd name="T2" fmla="*/ 1 w 83"/>
                <a:gd name="T3" fmla="*/ 9 h 65"/>
                <a:gd name="T4" fmla="*/ 8 w 83"/>
                <a:gd name="T5" fmla="*/ 16 h 65"/>
                <a:gd name="T6" fmla="*/ 64 w 83"/>
                <a:gd name="T7" fmla="*/ 17 h 65"/>
                <a:gd name="T8" fmla="*/ 26 w 83"/>
                <a:gd name="T9" fmla="*/ 51 h 65"/>
                <a:gd name="T10" fmla="*/ 23 w 83"/>
                <a:gd name="T11" fmla="*/ 57 h 65"/>
                <a:gd name="T12" fmla="*/ 23 w 83"/>
                <a:gd name="T13" fmla="*/ 60 h 65"/>
                <a:gd name="T14" fmla="*/ 33 w 83"/>
                <a:gd name="T15" fmla="*/ 63 h 65"/>
                <a:gd name="T16" fmla="*/ 82 w 83"/>
                <a:gd name="T17" fmla="*/ 14 h 65"/>
                <a:gd name="T18" fmla="*/ 82 w 83"/>
                <a:gd name="T19" fmla="*/ 8 h 65"/>
                <a:gd name="T20" fmla="*/ 77 w 83"/>
                <a:gd name="T21" fmla="*/ 4 h 65"/>
                <a:gd name="T22" fmla="*/ 7 w 83"/>
                <a:gd name="T23" fmla="*/ 2 h 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65">
                  <a:moveTo>
                    <a:pt x="7" y="2"/>
                  </a:moveTo>
                  <a:cubicBezTo>
                    <a:pt x="3" y="2"/>
                    <a:pt x="0" y="6"/>
                    <a:pt x="1" y="9"/>
                  </a:cubicBezTo>
                  <a:cubicBezTo>
                    <a:pt x="1" y="13"/>
                    <a:pt x="4" y="16"/>
                    <a:pt x="8" y="16"/>
                  </a:cubicBezTo>
                  <a:cubicBezTo>
                    <a:pt x="8" y="16"/>
                    <a:pt x="42" y="15"/>
                    <a:pt x="64" y="17"/>
                  </a:cubicBezTo>
                  <a:cubicBezTo>
                    <a:pt x="58" y="26"/>
                    <a:pt x="46" y="41"/>
                    <a:pt x="26" y="51"/>
                  </a:cubicBezTo>
                  <a:cubicBezTo>
                    <a:pt x="24" y="52"/>
                    <a:pt x="23" y="54"/>
                    <a:pt x="23" y="57"/>
                  </a:cubicBezTo>
                  <a:cubicBezTo>
                    <a:pt x="23" y="58"/>
                    <a:pt x="23" y="59"/>
                    <a:pt x="23" y="60"/>
                  </a:cubicBezTo>
                  <a:cubicBezTo>
                    <a:pt x="25" y="63"/>
                    <a:pt x="29" y="65"/>
                    <a:pt x="33" y="63"/>
                  </a:cubicBezTo>
                  <a:cubicBezTo>
                    <a:pt x="68" y="46"/>
                    <a:pt x="81" y="15"/>
                    <a:pt x="82" y="14"/>
                  </a:cubicBezTo>
                  <a:cubicBezTo>
                    <a:pt x="83" y="12"/>
                    <a:pt x="83" y="10"/>
                    <a:pt x="82" y="8"/>
                  </a:cubicBezTo>
                  <a:cubicBezTo>
                    <a:pt x="81" y="6"/>
                    <a:pt x="79" y="5"/>
                    <a:pt x="77" y="4"/>
                  </a:cubicBezTo>
                  <a:cubicBezTo>
                    <a:pt x="56" y="0"/>
                    <a:pt x="9" y="2"/>
                    <a:pt x="7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3" name="Freeform 18"/>
            <p:cNvSpPr/>
            <p:nvPr>
              <p:custDataLst>
                <p:tags r:id="rId16"/>
              </p:custDataLst>
            </p:nvPr>
          </p:nvSpPr>
          <p:spPr bwMode="auto">
            <a:xfrm>
              <a:off x="3371850" y="3983038"/>
              <a:ext cx="242888" cy="250825"/>
            </a:xfrm>
            <a:custGeom>
              <a:gdLst>
                <a:gd name="T0" fmla="*/ 0 w 118"/>
                <a:gd name="T1" fmla="*/ 6 h 122"/>
                <a:gd name="T2" fmla="*/ 0 w 118"/>
                <a:gd name="T3" fmla="*/ 8 h 122"/>
                <a:gd name="T4" fmla="*/ 5 w 118"/>
                <a:gd name="T5" fmla="*/ 14 h 122"/>
                <a:gd name="T6" fmla="*/ 100 w 118"/>
                <a:gd name="T7" fmla="*/ 51 h 122"/>
                <a:gd name="T8" fmla="*/ 12 w 118"/>
                <a:gd name="T9" fmla="*/ 107 h 122"/>
                <a:gd name="T10" fmla="*/ 7 w 118"/>
                <a:gd name="T11" fmla="*/ 114 h 122"/>
                <a:gd name="T12" fmla="*/ 7 w 118"/>
                <a:gd name="T13" fmla="*/ 116 h 122"/>
                <a:gd name="T14" fmla="*/ 16 w 118"/>
                <a:gd name="T15" fmla="*/ 120 h 122"/>
                <a:gd name="T16" fmla="*/ 116 w 118"/>
                <a:gd name="T17" fmla="*/ 54 h 122"/>
                <a:gd name="T18" fmla="*/ 118 w 118"/>
                <a:gd name="T19" fmla="*/ 49 h 122"/>
                <a:gd name="T20" fmla="*/ 115 w 118"/>
                <a:gd name="T21" fmla="*/ 44 h 122"/>
                <a:gd name="T22" fmla="*/ 8 w 118"/>
                <a:gd name="T23" fmla="*/ 1 h 122"/>
                <a:gd name="T24" fmla="*/ 0 w 118"/>
                <a:gd name="T25" fmla="*/ 6 h 1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122">
                  <a:moveTo>
                    <a:pt x="0" y="6"/>
                  </a:moveTo>
                  <a:cubicBezTo>
                    <a:pt x="0" y="7"/>
                    <a:pt x="0" y="7"/>
                    <a:pt x="0" y="8"/>
                  </a:cubicBezTo>
                  <a:cubicBezTo>
                    <a:pt x="0" y="11"/>
                    <a:pt x="2" y="14"/>
                    <a:pt x="5" y="14"/>
                  </a:cubicBezTo>
                  <a:cubicBezTo>
                    <a:pt x="6" y="15"/>
                    <a:pt x="63" y="27"/>
                    <a:pt x="100" y="51"/>
                  </a:cubicBezTo>
                  <a:cubicBezTo>
                    <a:pt x="89" y="63"/>
                    <a:pt x="59" y="91"/>
                    <a:pt x="12" y="107"/>
                  </a:cubicBezTo>
                  <a:cubicBezTo>
                    <a:pt x="9" y="108"/>
                    <a:pt x="7" y="111"/>
                    <a:pt x="7" y="114"/>
                  </a:cubicBezTo>
                  <a:cubicBezTo>
                    <a:pt x="7" y="115"/>
                    <a:pt x="7" y="115"/>
                    <a:pt x="7" y="116"/>
                  </a:cubicBezTo>
                  <a:cubicBezTo>
                    <a:pt x="8" y="120"/>
                    <a:pt x="12" y="122"/>
                    <a:pt x="16" y="120"/>
                  </a:cubicBezTo>
                  <a:cubicBezTo>
                    <a:pt x="81" y="98"/>
                    <a:pt x="115" y="56"/>
                    <a:pt x="116" y="54"/>
                  </a:cubicBezTo>
                  <a:cubicBezTo>
                    <a:pt x="118" y="52"/>
                    <a:pt x="118" y="51"/>
                    <a:pt x="118" y="49"/>
                  </a:cubicBezTo>
                  <a:cubicBezTo>
                    <a:pt x="118" y="47"/>
                    <a:pt x="117" y="45"/>
                    <a:pt x="115" y="44"/>
                  </a:cubicBezTo>
                  <a:cubicBezTo>
                    <a:pt x="76" y="16"/>
                    <a:pt x="11" y="1"/>
                    <a:pt x="8" y="1"/>
                  </a:cubicBezTo>
                  <a:cubicBezTo>
                    <a:pt x="4" y="0"/>
                    <a:pt x="1" y="2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4" name="Freeform 19"/>
            <p:cNvSpPr/>
            <p:nvPr>
              <p:custDataLst>
                <p:tags r:id="rId17"/>
              </p:custDataLst>
            </p:nvPr>
          </p:nvSpPr>
          <p:spPr bwMode="auto">
            <a:xfrm>
              <a:off x="3322638" y="4046538"/>
              <a:ext cx="146050" cy="144463"/>
            </a:xfrm>
            <a:custGeom>
              <a:gdLst>
                <a:gd name="T0" fmla="*/ 3 w 71"/>
                <a:gd name="T1" fmla="*/ 7 h 70"/>
                <a:gd name="T2" fmla="*/ 3 w 71"/>
                <a:gd name="T3" fmla="*/ 8 h 70"/>
                <a:gd name="T4" fmla="*/ 10 w 71"/>
                <a:gd name="T5" fmla="*/ 15 h 70"/>
                <a:gd name="T6" fmla="*/ 54 w 71"/>
                <a:gd name="T7" fmla="*/ 29 h 70"/>
                <a:gd name="T8" fmla="*/ 5 w 71"/>
                <a:gd name="T9" fmla="*/ 56 h 70"/>
                <a:gd name="T10" fmla="*/ 0 w 71"/>
                <a:gd name="T11" fmla="*/ 63 h 70"/>
                <a:gd name="T12" fmla="*/ 0 w 71"/>
                <a:gd name="T13" fmla="*/ 64 h 70"/>
                <a:gd name="T14" fmla="*/ 9 w 71"/>
                <a:gd name="T15" fmla="*/ 69 h 70"/>
                <a:gd name="T16" fmla="*/ 70 w 71"/>
                <a:gd name="T17" fmla="*/ 31 h 70"/>
                <a:gd name="T18" fmla="*/ 68 w 71"/>
                <a:gd name="T19" fmla="*/ 23 h 70"/>
                <a:gd name="T20" fmla="*/ 11 w 71"/>
                <a:gd name="T21" fmla="*/ 1 h 70"/>
                <a:gd name="T22" fmla="*/ 3 w 71"/>
                <a:gd name="T23" fmla="*/ 7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1" h="70">
                  <a:moveTo>
                    <a:pt x="3" y="7"/>
                  </a:moveTo>
                  <a:cubicBezTo>
                    <a:pt x="3" y="7"/>
                    <a:pt x="3" y="7"/>
                    <a:pt x="3" y="8"/>
                  </a:cubicBezTo>
                  <a:cubicBezTo>
                    <a:pt x="3" y="11"/>
                    <a:pt x="6" y="14"/>
                    <a:pt x="10" y="15"/>
                  </a:cubicBezTo>
                  <a:cubicBezTo>
                    <a:pt x="10" y="15"/>
                    <a:pt x="37" y="18"/>
                    <a:pt x="54" y="29"/>
                  </a:cubicBezTo>
                  <a:cubicBezTo>
                    <a:pt x="49" y="36"/>
                    <a:pt x="35" y="48"/>
                    <a:pt x="5" y="56"/>
                  </a:cubicBezTo>
                  <a:cubicBezTo>
                    <a:pt x="2" y="57"/>
                    <a:pt x="0" y="60"/>
                    <a:pt x="0" y="63"/>
                  </a:cubicBezTo>
                  <a:cubicBezTo>
                    <a:pt x="0" y="63"/>
                    <a:pt x="0" y="64"/>
                    <a:pt x="0" y="64"/>
                  </a:cubicBezTo>
                  <a:cubicBezTo>
                    <a:pt x="1" y="68"/>
                    <a:pt x="5" y="70"/>
                    <a:pt x="9" y="69"/>
                  </a:cubicBezTo>
                  <a:cubicBezTo>
                    <a:pt x="59" y="56"/>
                    <a:pt x="70" y="32"/>
                    <a:pt x="70" y="31"/>
                  </a:cubicBezTo>
                  <a:cubicBezTo>
                    <a:pt x="71" y="28"/>
                    <a:pt x="70" y="25"/>
                    <a:pt x="68" y="23"/>
                  </a:cubicBezTo>
                  <a:cubicBezTo>
                    <a:pt x="48" y="5"/>
                    <a:pt x="13" y="1"/>
                    <a:pt x="11" y="1"/>
                  </a:cubicBezTo>
                  <a:cubicBezTo>
                    <a:pt x="7" y="0"/>
                    <a:pt x="4" y="3"/>
                    <a:pt x="3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5" name="Freeform 20"/>
            <p:cNvSpPr/>
            <p:nvPr>
              <p:custDataLst>
                <p:tags r:id="rId18"/>
              </p:custDataLst>
            </p:nvPr>
          </p:nvSpPr>
          <p:spPr bwMode="auto">
            <a:xfrm>
              <a:off x="2840038" y="3602038"/>
              <a:ext cx="257175" cy="260350"/>
            </a:xfrm>
            <a:custGeom>
              <a:gdLst>
                <a:gd name="T0" fmla="*/ 89 w 125"/>
                <a:gd name="T1" fmla="*/ 1 h 126"/>
                <a:gd name="T2" fmla="*/ 3 w 125"/>
                <a:gd name="T3" fmla="*/ 71 h 126"/>
                <a:gd name="T4" fmla="*/ 3 w 125"/>
                <a:gd name="T5" fmla="*/ 81 h 126"/>
                <a:gd name="T6" fmla="*/ 13 w 125"/>
                <a:gd name="T7" fmla="*/ 80 h 126"/>
                <a:gd name="T8" fmla="*/ 89 w 125"/>
                <a:gd name="T9" fmla="*/ 17 h 126"/>
                <a:gd name="T10" fmla="*/ 107 w 125"/>
                <a:gd name="T11" fmla="*/ 111 h 126"/>
                <a:gd name="T12" fmla="*/ 107 w 125"/>
                <a:gd name="T13" fmla="*/ 119 h 126"/>
                <a:gd name="T14" fmla="*/ 107 w 125"/>
                <a:gd name="T15" fmla="*/ 119 h 126"/>
                <a:gd name="T16" fmla="*/ 114 w 125"/>
                <a:gd name="T17" fmla="*/ 126 h 126"/>
                <a:gd name="T18" fmla="*/ 121 w 125"/>
                <a:gd name="T19" fmla="*/ 120 h 126"/>
                <a:gd name="T20" fmla="*/ 98 w 125"/>
                <a:gd name="T21" fmla="*/ 4 h 126"/>
                <a:gd name="T22" fmla="*/ 89 w 125"/>
                <a:gd name="T23" fmla="*/ 1 h 1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5" h="125">
                  <a:moveTo>
                    <a:pt x="89" y="1"/>
                  </a:moveTo>
                  <a:cubicBezTo>
                    <a:pt x="87" y="2"/>
                    <a:pt x="44" y="24"/>
                    <a:pt x="3" y="71"/>
                  </a:cubicBezTo>
                  <a:cubicBezTo>
                    <a:pt x="0" y="74"/>
                    <a:pt x="0" y="78"/>
                    <a:pt x="3" y="81"/>
                  </a:cubicBezTo>
                  <a:cubicBezTo>
                    <a:pt x="6" y="83"/>
                    <a:pt x="11" y="83"/>
                    <a:pt x="13" y="80"/>
                  </a:cubicBezTo>
                  <a:cubicBezTo>
                    <a:pt x="44" y="46"/>
                    <a:pt x="76" y="25"/>
                    <a:pt x="89" y="17"/>
                  </a:cubicBezTo>
                  <a:cubicBezTo>
                    <a:pt x="105" y="52"/>
                    <a:pt x="107" y="94"/>
                    <a:pt x="107" y="111"/>
                  </a:cubicBezTo>
                  <a:cubicBezTo>
                    <a:pt x="107" y="116"/>
                    <a:pt x="107" y="119"/>
                    <a:pt x="107" y="119"/>
                  </a:cubicBezTo>
                  <a:cubicBezTo>
                    <a:pt x="107" y="119"/>
                    <a:pt x="107" y="119"/>
                    <a:pt x="107" y="119"/>
                  </a:cubicBezTo>
                  <a:cubicBezTo>
                    <a:pt x="107" y="123"/>
                    <a:pt x="110" y="126"/>
                    <a:pt x="114" y="126"/>
                  </a:cubicBezTo>
                  <a:cubicBezTo>
                    <a:pt x="118" y="126"/>
                    <a:pt x="121" y="124"/>
                    <a:pt x="121" y="120"/>
                  </a:cubicBezTo>
                  <a:cubicBezTo>
                    <a:pt x="121" y="117"/>
                    <a:pt x="125" y="53"/>
                    <a:pt x="98" y="4"/>
                  </a:cubicBezTo>
                  <a:cubicBezTo>
                    <a:pt x="97" y="1"/>
                    <a:pt x="93" y="0"/>
                    <a:pt x="89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" name="Freeform 21"/>
            <p:cNvSpPr/>
            <p:nvPr>
              <p:custDataLst>
                <p:tags r:id="rId19"/>
              </p:custDataLst>
            </p:nvPr>
          </p:nvSpPr>
          <p:spPr bwMode="auto">
            <a:xfrm>
              <a:off x="2881313" y="3705226"/>
              <a:ext cx="152400" cy="187325"/>
            </a:xfrm>
            <a:custGeom>
              <a:gdLst>
                <a:gd name="T0" fmla="*/ 54 w 74"/>
                <a:gd name="T1" fmla="*/ 1 h 91"/>
                <a:gd name="T2" fmla="*/ 3 w 74"/>
                <a:gd name="T3" fmla="*/ 44 h 91"/>
                <a:gd name="T4" fmla="*/ 4 w 74"/>
                <a:gd name="T5" fmla="*/ 54 h 91"/>
                <a:gd name="T6" fmla="*/ 13 w 74"/>
                <a:gd name="T7" fmla="*/ 54 h 91"/>
                <a:gd name="T8" fmla="*/ 53 w 74"/>
                <a:gd name="T9" fmla="*/ 18 h 91"/>
                <a:gd name="T10" fmla="*/ 55 w 74"/>
                <a:gd name="T11" fmla="*/ 46 h 91"/>
                <a:gd name="T12" fmla="*/ 53 w 74"/>
                <a:gd name="T13" fmla="*/ 83 h 91"/>
                <a:gd name="T14" fmla="*/ 52 w 74"/>
                <a:gd name="T15" fmla="*/ 84 h 91"/>
                <a:gd name="T16" fmla="*/ 58 w 74"/>
                <a:gd name="T17" fmla="*/ 91 h 91"/>
                <a:gd name="T18" fmla="*/ 66 w 74"/>
                <a:gd name="T19" fmla="*/ 85 h 91"/>
                <a:gd name="T20" fmla="*/ 64 w 74"/>
                <a:gd name="T21" fmla="*/ 5 h 91"/>
                <a:gd name="T22" fmla="*/ 60 w 74"/>
                <a:gd name="T23" fmla="*/ 0 h 91"/>
                <a:gd name="T24" fmla="*/ 54 w 74"/>
                <a:gd name="T25" fmla="*/ 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4" h="91">
                  <a:moveTo>
                    <a:pt x="54" y="1"/>
                  </a:moveTo>
                  <a:cubicBezTo>
                    <a:pt x="53" y="1"/>
                    <a:pt x="29" y="15"/>
                    <a:pt x="3" y="44"/>
                  </a:cubicBezTo>
                  <a:cubicBezTo>
                    <a:pt x="0" y="47"/>
                    <a:pt x="1" y="52"/>
                    <a:pt x="4" y="54"/>
                  </a:cubicBezTo>
                  <a:cubicBezTo>
                    <a:pt x="6" y="57"/>
                    <a:pt x="11" y="57"/>
                    <a:pt x="13" y="54"/>
                  </a:cubicBezTo>
                  <a:cubicBezTo>
                    <a:pt x="29" y="36"/>
                    <a:pt x="44" y="24"/>
                    <a:pt x="53" y="18"/>
                  </a:cubicBezTo>
                  <a:cubicBezTo>
                    <a:pt x="54" y="27"/>
                    <a:pt x="55" y="37"/>
                    <a:pt x="55" y="46"/>
                  </a:cubicBezTo>
                  <a:cubicBezTo>
                    <a:pt x="55" y="66"/>
                    <a:pt x="53" y="83"/>
                    <a:pt x="53" y="83"/>
                  </a:cubicBezTo>
                  <a:cubicBezTo>
                    <a:pt x="52" y="83"/>
                    <a:pt x="52" y="84"/>
                    <a:pt x="52" y="84"/>
                  </a:cubicBezTo>
                  <a:cubicBezTo>
                    <a:pt x="52" y="87"/>
                    <a:pt x="55" y="90"/>
                    <a:pt x="58" y="91"/>
                  </a:cubicBezTo>
                  <a:cubicBezTo>
                    <a:pt x="62" y="91"/>
                    <a:pt x="66" y="89"/>
                    <a:pt x="66" y="85"/>
                  </a:cubicBezTo>
                  <a:cubicBezTo>
                    <a:pt x="67" y="83"/>
                    <a:pt x="74" y="37"/>
                    <a:pt x="64" y="5"/>
                  </a:cubicBezTo>
                  <a:cubicBezTo>
                    <a:pt x="64" y="3"/>
                    <a:pt x="62" y="1"/>
                    <a:pt x="60" y="0"/>
                  </a:cubicBezTo>
                  <a:cubicBezTo>
                    <a:pt x="58" y="0"/>
                    <a:pt x="56" y="0"/>
                    <a:pt x="5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7" name="Freeform 22"/>
            <p:cNvSpPr/>
            <p:nvPr>
              <p:custDataLst>
                <p:tags r:id="rId20"/>
              </p:custDataLst>
            </p:nvPr>
          </p:nvSpPr>
          <p:spPr bwMode="auto">
            <a:xfrm>
              <a:off x="3067050" y="3633788"/>
              <a:ext cx="312738" cy="306388"/>
            </a:xfrm>
            <a:custGeom>
              <a:gdLst>
                <a:gd name="T0" fmla="*/ 140 w 152"/>
                <a:gd name="T1" fmla="*/ 0 h 149"/>
                <a:gd name="T2" fmla="*/ 4 w 152"/>
                <a:gd name="T3" fmla="*/ 66 h 149"/>
                <a:gd name="T4" fmla="*/ 2 w 152"/>
                <a:gd name="T5" fmla="*/ 75 h 149"/>
                <a:gd name="T6" fmla="*/ 12 w 152"/>
                <a:gd name="T7" fmla="*/ 77 h 149"/>
                <a:gd name="T8" fmla="*/ 135 w 152"/>
                <a:gd name="T9" fmla="*/ 16 h 149"/>
                <a:gd name="T10" fmla="*/ 96 w 152"/>
                <a:gd name="T11" fmla="*/ 137 h 149"/>
                <a:gd name="T12" fmla="*/ 94 w 152"/>
                <a:gd name="T13" fmla="*/ 141 h 149"/>
                <a:gd name="T14" fmla="*/ 97 w 152"/>
                <a:gd name="T15" fmla="*/ 146 h 149"/>
                <a:gd name="T16" fmla="*/ 107 w 152"/>
                <a:gd name="T17" fmla="*/ 145 h 149"/>
                <a:gd name="T18" fmla="*/ 149 w 152"/>
                <a:gd name="T19" fmla="*/ 7 h 149"/>
                <a:gd name="T20" fmla="*/ 146 w 152"/>
                <a:gd name="T21" fmla="*/ 2 h 149"/>
                <a:gd name="T22" fmla="*/ 140 w 152"/>
                <a:gd name="T23" fmla="*/ 0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2" h="149">
                  <a:moveTo>
                    <a:pt x="140" y="0"/>
                  </a:moveTo>
                  <a:cubicBezTo>
                    <a:pt x="74" y="13"/>
                    <a:pt x="7" y="64"/>
                    <a:pt x="4" y="66"/>
                  </a:cubicBezTo>
                  <a:cubicBezTo>
                    <a:pt x="1" y="68"/>
                    <a:pt x="0" y="72"/>
                    <a:pt x="2" y="75"/>
                  </a:cubicBezTo>
                  <a:cubicBezTo>
                    <a:pt x="5" y="79"/>
                    <a:pt x="9" y="79"/>
                    <a:pt x="12" y="77"/>
                  </a:cubicBezTo>
                  <a:cubicBezTo>
                    <a:pt x="13" y="76"/>
                    <a:pt x="74" y="31"/>
                    <a:pt x="135" y="16"/>
                  </a:cubicBezTo>
                  <a:cubicBezTo>
                    <a:pt x="134" y="37"/>
                    <a:pt x="130" y="93"/>
                    <a:pt x="96" y="137"/>
                  </a:cubicBezTo>
                  <a:cubicBezTo>
                    <a:pt x="95" y="138"/>
                    <a:pt x="94" y="139"/>
                    <a:pt x="94" y="141"/>
                  </a:cubicBezTo>
                  <a:cubicBezTo>
                    <a:pt x="94" y="143"/>
                    <a:pt x="95" y="145"/>
                    <a:pt x="97" y="146"/>
                  </a:cubicBezTo>
                  <a:cubicBezTo>
                    <a:pt x="100" y="149"/>
                    <a:pt x="105" y="148"/>
                    <a:pt x="107" y="145"/>
                  </a:cubicBezTo>
                  <a:cubicBezTo>
                    <a:pt x="152" y="87"/>
                    <a:pt x="149" y="10"/>
                    <a:pt x="149" y="7"/>
                  </a:cubicBezTo>
                  <a:cubicBezTo>
                    <a:pt x="149" y="5"/>
                    <a:pt x="148" y="3"/>
                    <a:pt x="146" y="2"/>
                  </a:cubicBezTo>
                  <a:cubicBezTo>
                    <a:pt x="144" y="0"/>
                    <a:pt x="142" y="0"/>
                    <a:pt x="14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8" name="Freeform 23"/>
            <p:cNvSpPr/>
            <p:nvPr>
              <p:custDataLst>
                <p:tags r:id="rId21"/>
              </p:custDataLst>
            </p:nvPr>
          </p:nvSpPr>
          <p:spPr bwMode="auto">
            <a:xfrm>
              <a:off x="3124200" y="3727451"/>
              <a:ext cx="180975" cy="219075"/>
            </a:xfrm>
            <a:custGeom>
              <a:gdLst>
                <a:gd name="T0" fmla="*/ 79 w 88"/>
                <a:gd name="T1" fmla="*/ 0 h 106"/>
                <a:gd name="T2" fmla="*/ 3 w 88"/>
                <a:gd name="T3" fmla="*/ 47 h 106"/>
                <a:gd name="T4" fmla="*/ 2 w 88"/>
                <a:gd name="T5" fmla="*/ 57 h 106"/>
                <a:gd name="T6" fmla="*/ 12 w 88"/>
                <a:gd name="T7" fmla="*/ 58 h 106"/>
                <a:gd name="T8" fmla="*/ 71 w 88"/>
                <a:gd name="T9" fmla="*/ 18 h 106"/>
                <a:gd name="T10" fmla="*/ 34 w 88"/>
                <a:gd name="T11" fmla="*/ 94 h 106"/>
                <a:gd name="T12" fmla="*/ 32 w 88"/>
                <a:gd name="T13" fmla="*/ 99 h 106"/>
                <a:gd name="T14" fmla="*/ 34 w 88"/>
                <a:gd name="T15" fmla="*/ 103 h 106"/>
                <a:gd name="T16" fmla="*/ 44 w 88"/>
                <a:gd name="T17" fmla="*/ 103 h 106"/>
                <a:gd name="T18" fmla="*/ 88 w 88"/>
                <a:gd name="T19" fmla="*/ 8 h 106"/>
                <a:gd name="T20" fmla="*/ 85 w 88"/>
                <a:gd name="T21" fmla="*/ 2 h 106"/>
                <a:gd name="T22" fmla="*/ 79 w 88"/>
                <a:gd name="T23" fmla="*/ 0 h 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8" h="105">
                  <a:moveTo>
                    <a:pt x="79" y="0"/>
                  </a:moveTo>
                  <a:cubicBezTo>
                    <a:pt x="47" y="10"/>
                    <a:pt x="5" y="46"/>
                    <a:pt x="3" y="47"/>
                  </a:cubicBezTo>
                  <a:cubicBezTo>
                    <a:pt x="0" y="50"/>
                    <a:pt x="0" y="54"/>
                    <a:pt x="2" y="57"/>
                  </a:cubicBezTo>
                  <a:cubicBezTo>
                    <a:pt x="5" y="60"/>
                    <a:pt x="9" y="61"/>
                    <a:pt x="12" y="58"/>
                  </a:cubicBezTo>
                  <a:cubicBezTo>
                    <a:pt x="12" y="58"/>
                    <a:pt x="44" y="31"/>
                    <a:pt x="71" y="18"/>
                  </a:cubicBezTo>
                  <a:cubicBezTo>
                    <a:pt x="67" y="36"/>
                    <a:pt x="56" y="71"/>
                    <a:pt x="34" y="94"/>
                  </a:cubicBezTo>
                  <a:cubicBezTo>
                    <a:pt x="32" y="95"/>
                    <a:pt x="32" y="97"/>
                    <a:pt x="32" y="99"/>
                  </a:cubicBezTo>
                  <a:cubicBezTo>
                    <a:pt x="32" y="100"/>
                    <a:pt x="32" y="102"/>
                    <a:pt x="34" y="103"/>
                  </a:cubicBezTo>
                  <a:cubicBezTo>
                    <a:pt x="36" y="106"/>
                    <a:pt x="41" y="106"/>
                    <a:pt x="44" y="103"/>
                  </a:cubicBezTo>
                  <a:cubicBezTo>
                    <a:pt x="78" y="69"/>
                    <a:pt x="87" y="11"/>
                    <a:pt x="88" y="8"/>
                  </a:cubicBezTo>
                  <a:cubicBezTo>
                    <a:pt x="88" y="6"/>
                    <a:pt x="87" y="3"/>
                    <a:pt x="85" y="2"/>
                  </a:cubicBezTo>
                  <a:cubicBezTo>
                    <a:pt x="84" y="0"/>
                    <a:pt x="81" y="0"/>
                    <a:pt x="79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9" name="Freeform 24"/>
            <p:cNvSpPr/>
            <p:nvPr>
              <p:custDataLst>
                <p:tags r:id="rId22"/>
              </p:custDataLst>
            </p:nvPr>
          </p:nvSpPr>
          <p:spPr bwMode="auto">
            <a:xfrm>
              <a:off x="3322638" y="3814763"/>
              <a:ext cx="366713" cy="238125"/>
            </a:xfrm>
            <a:custGeom>
              <a:gdLst>
                <a:gd name="T0" fmla="*/ 7 w 178"/>
                <a:gd name="T1" fmla="*/ 2 h 116"/>
                <a:gd name="T2" fmla="*/ 0 w 178"/>
                <a:gd name="T3" fmla="*/ 9 h 116"/>
                <a:gd name="T4" fmla="*/ 7 w 178"/>
                <a:gd name="T5" fmla="*/ 16 h 116"/>
                <a:gd name="T6" fmla="*/ 160 w 178"/>
                <a:gd name="T7" fmla="*/ 44 h 116"/>
                <a:gd name="T8" fmla="*/ 99 w 178"/>
                <a:gd name="T9" fmla="*/ 102 h 116"/>
                <a:gd name="T10" fmla="*/ 95 w 178"/>
                <a:gd name="T11" fmla="*/ 108 h 116"/>
                <a:gd name="T12" fmla="*/ 96 w 178"/>
                <a:gd name="T13" fmla="*/ 111 h 116"/>
                <a:gd name="T14" fmla="*/ 105 w 178"/>
                <a:gd name="T15" fmla="*/ 114 h 116"/>
                <a:gd name="T16" fmla="*/ 176 w 178"/>
                <a:gd name="T17" fmla="*/ 42 h 116"/>
                <a:gd name="T18" fmla="*/ 172 w 178"/>
                <a:gd name="T19" fmla="*/ 34 h 116"/>
                <a:gd name="T20" fmla="*/ 7 w 178"/>
                <a:gd name="T21" fmla="*/ 2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8" h="115">
                  <a:moveTo>
                    <a:pt x="7" y="2"/>
                  </a:moveTo>
                  <a:cubicBezTo>
                    <a:pt x="3" y="2"/>
                    <a:pt x="0" y="5"/>
                    <a:pt x="0" y="9"/>
                  </a:cubicBezTo>
                  <a:cubicBezTo>
                    <a:pt x="0" y="13"/>
                    <a:pt x="3" y="16"/>
                    <a:pt x="7" y="16"/>
                  </a:cubicBezTo>
                  <a:cubicBezTo>
                    <a:pt x="8" y="16"/>
                    <a:pt x="86" y="15"/>
                    <a:pt x="160" y="44"/>
                  </a:cubicBezTo>
                  <a:cubicBezTo>
                    <a:pt x="154" y="55"/>
                    <a:pt x="137" y="80"/>
                    <a:pt x="99" y="102"/>
                  </a:cubicBezTo>
                  <a:cubicBezTo>
                    <a:pt x="96" y="103"/>
                    <a:pt x="95" y="105"/>
                    <a:pt x="95" y="108"/>
                  </a:cubicBezTo>
                  <a:cubicBezTo>
                    <a:pt x="95" y="109"/>
                    <a:pt x="95" y="110"/>
                    <a:pt x="96" y="111"/>
                  </a:cubicBezTo>
                  <a:cubicBezTo>
                    <a:pt x="98" y="115"/>
                    <a:pt x="102" y="116"/>
                    <a:pt x="105" y="114"/>
                  </a:cubicBezTo>
                  <a:cubicBezTo>
                    <a:pt x="162" y="82"/>
                    <a:pt x="176" y="44"/>
                    <a:pt x="176" y="42"/>
                  </a:cubicBezTo>
                  <a:cubicBezTo>
                    <a:pt x="178" y="39"/>
                    <a:pt x="176" y="35"/>
                    <a:pt x="172" y="34"/>
                  </a:cubicBezTo>
                  <a:cubicBezTo>
                    <a:pt x="93" y="0"/>
                    <a:pt x="10" y="2"/>
                    <a:pt x="7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" name="Freeform 25"/>
            <p:cNvSpPr/>
            <p:nvPr>
              <p:custDataLst>
                <p:tags r:id="rId23"/>
              </p:custDataLst>
            </p:nvPr>
          </p:nvSpPr>
          <p:spPr bwMode="auto">
            <a:xfrm>
              <a:off x="3338513" y="3886201"/>
              <a:ext cx="230188" cy="139700"/>
            </a:xfrm>
            <a:custGeom>
              <a:gdLst>
                <a:gd name="T0" fmla="*/ 6 w 112"/>
                <a:gd name="T1" fmla="*/ 13 h 68"/>
                <a:gd name="T2" fmla="*/ 1 w 112"/>
                <a:gd name="T3" fmla="*/ 21 h 68"/>
                <a:gd name="T4" fmla="*/ 10 w 112"/>
                <a:gd name="T5" fmla="*/ 27 h 68"/>
                <a:gd name="T6" fmla="*/ 91 w 112"/>
                <a:gd name="T7" fmla="*/ 24 h 68"/>
                <a:gd name="T8" fmla="*/ 47 w 112"/>
                <a:gd name="T9" fmla="*/ 54 h 68"/>
                <a:gd name="T10" fmla="*/ 43 w 112"/>
                <a:gd name="T11" fmla="*/ 60 h 68"/>
                <a:gd name="T12" fmla="*/ 44 w 112"/>
                <a:gd name="T13" fmla="*/ 63 h 68"/>
                <a:gd name="T14" fmla="*/ 53 w 112"/>
                <a:gd name="T15" fmla="*/ 66 h 68"/>
                <a:gd name="T16" fmla="*/ 110 w 112"/>
                <a:gd name="T17" fmla="*/ 24 h 68"/>
                <a:gd name="T18" fmla="*/ 112 w 112"/>
                <a:gd name="T19" fmla="*/ 18 h 68"/>
                <a:gd name="T20" fmla="*/ 107 w 112"/>
                <a:gd name="T21" fmla="*/ 13 h 68"/>
                <a:gd name="T22" fmla="*/ 6 w 112"/>
                <a:gd name="T23" fmla="*/ 13 h 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2" h="68">
                  <a:moveTo>
                    <a:pt x="6" y="13"/>
                  </a:moveTo>
                  <a:cubicBezTo>
                    <a:pt x="2" y="14"/>
                    <a:pt x="0" y="18"/>
                    <a:pt x="1" y="21"/>
                  </a:cubicBezTo>
                  <a:cubicBezTo>
                    <a:pt x="2" y="25"/>
                    <a:pt x="6" y="27"/>
                    <a:pt x="10" y="27"/>
                  </a:cubicBezTo>
                  <a:cubicBezTo>
                    <a:pt x="10" y="26"/>
                    <a:pt x="51" y="17"/>
                    <a:pt x="91" y="24"/>
                  </a:cubicBezTo>
                  <a:cubicBezTo>
                    <a:pt x="82" y="32"/>
                    <a:pt x="68" y="43"/>
                    <a:pt x="47" y="54"/>
                  </a:cubicBezTo>
                  <a:cubicBezTo>
                    <a:pt x="44" y="55"/>
                    <a:pt x="43" y="57"/>
                    <a:pt x="43" y="60"/>
                  </a:cubicBezTo>
                  <a:cubicBezTo>
                    <a:pt x="43" y="61"/>
                    <a:pt x="43" y="62"/>
                    <a:pt x="44" y="63"/>
                  </a:cubicBezTo>
                  <a:cubicBezTo>
                    <a:pt x="45" y="67"/>
                    <a:pt x="50" y="68"/>
                    <a:pt x="53" y="66"/>
                  </a:cubicBezTo>
                  <a:cubicBezTo>
                    <a:pt x="91" y="48"/>
                    <a:pt x="110" y="25"/>
                    <a:pt x="110" y="24"/>
                  </a:cubicBezTo>
                  <a:cubicBezTo>
                    <a:pt x="112" y="22"/>
                    <a:pt x="112" y="20"/>
                    <a:pt x="112" y="18"/>
                  </a:cubicBezTo>
                  <a:cubicBezTo>
                    <a:pt x="111" y="15"/>
                    <a:pt x="109" y="14"/>
                    <a:pt x="107" y="13"/>
                  </a:cubicBezTo>
                  <a:cubicBezTo>
                    <a:pt x="60" y="0"/>
                    <a:pt x="8" y="12"/>
                    <a:pt x="6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" name="Freeform 26"/>
            <p:cNvSpPr/>
            <p:nvPr>
              <p:custDataLst>
                <p:tags r:id="rId24"/>
              </p:custDataLst>
            </p:nvPr>
          </p:nvSpPr>
          <p:spPr bwMode="auto">
            <a:xfrm>
              <a:off x="3346450" y="3565526"/>
              <a:ext cx="257175" cy="292100"/>
            </a:xfrm>
            <a:custGeom>
              <a:gdLst>
                <a:gd name="T0" fmla="*/ 116 w 125"/>
                <a:gd name="T1" fmla="*/ 0 h 142"/>
                <a:gd name="T2" fmla="*/ 3 w 125"/>
                <a:gd name="T3" fmla="*/ 56 h 142"/>
                <a:gd name="T4" fmla="*/ 2 w 125"/>
                <a:gd name="T5" fmla="*/ 66 h 142"/>
                <a:gd name="T6" fmla="*/ 12 w 125"/>
                <a:gd name="T7" fmla="*/ 68 h 142"/>
                <a:gd name="T8" fmla="*/ 109 w 125"/>
                <a:gd name="T9" fmla="*/ 16 h 142"/>
                <a:gd name="T10" fmla="*/ 77 w 125"/>
                <a:gd name="T11" fmla="*/ 130 h 142"/>
                <a:gd name="T12" fmla="*/ 76 w 125"/>
                <a:gd name="T13" fmla="*/ 134 h 142"/>
                <a:gd name="T14" fmla="*/ 79 w 125"/>
                <a:gd name="T15" fmla="*/ 140 h 142"/>
                <a:gd name="T16" fmla="*/ 89 w 125"/>
                <a:gd name="T17" fmla="*/ 137 h 142"/>
                <a:gd name="T18" fmla="*/ 124 w 125"/>
                <a:gd name="T19" fmla="*/ 8 h 142"/>
                <a:gd name="T20" fmla="*/ 122 w 125"/>
                <a:gd name="T21" fmla="*/ 2 h 142"/>
                <a:gd name="T22" fmla="*/ 116 w 125"/>
                <a:gd name="T23" fmla="*/ 0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5" h="142">
                  <a:moveTo>
                    <a:pt x="116" y="0"/>
                  </a:moveTo>
                  <a:cubicBezTo>
                    <a:pt x="69" y="8"/>
                    <a:pt x="6" y="55"/>
                    <a:pt x="3" y="56"/>
                  </a:cubicBezTo>
                  <a:cubicBezTo>
                    <a:pt x="0" y="59"/>
                    <a:pt x="0" y="63"/>
                    <a:pt x="2" y="66"/>
                  </a:cubicBezTo>
                  <a:cubicBezTo>
                    <a:pt x="4" y="69"/>
                    <a:pt x="9" y="70"/>
                    <a:pt x="12" y="68"/>
                  </a:cubicBezTo>
                  <a:cubicBezTo>
                    <a:pt x="12" y="67"/>
                    <a:pt x="67" y="27"/>
                    <a:pt x="109" y="16"/>
                  </a:cubicBezTo>
                  <a:cubicBezTo>
                    <a:pt x="107" y="37"/>
                    <a:pt x="99" y="90"/>
                    <a:pt x="77" y="130"/>
                  </a:cubicBezTo>
                  <a:cubicBezTo>
                    <a:pt x="76" y="131"/>
                    <a:pt x="76" y="132"/>
                    <a:pt x="76" y="134"/>
                  </a:cubicBezTo>
                  <a:cubicBezTo>
                    <a:pt x="76" y="136"/>
                    <a:pt x="77" y="138"/>
                    <a:pt x="79" y="140"/>
                  </a:cubicBezTo>
                  <a:cubicBezTo>
                    <a:pt x="83" y="142"/>
                    <a:pt x="87" y="140"/>
                    <a:pt x="89" y="137"/>
                  </a:cubicBezTo>
                  <a:cubicBezTo>
                    <a:pt x="118" y="83"/>
                    <a:pt x="124" y="11"/>
                    <a:pt x="124" y="8"/>
                  </a:cubicBezTo>
                  <a:cubicBezTo>
                    <a:pt x="125" y="6"/>
                    <a:pt x="124" y="3"/>
                    <a:pt x="122" y="2"/>
                  </a:cubicBezTo>
                  <a:cubicBezTo>
                    <a:pt x="121" y="1"/>
                    <a:pt x="118" y="0"/>
                    <a:pt x="11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2" name="Freeform 27"/>
            <p:cNvSpPr/>
            <p:nvPr>
              <p:custDataLst>
                <p:tags r:id="rId25"/>
              </p:custDataLst>
            </p:nvPr>
          </p:nvSpPr>
          <p:spPr bwMode="auto">
            <a:xfrm>
              <a:off x="3343275" y="3660776"/>
              <a:ext cx="169863" cy="192088"/>
            </a:xfrm>
            <a:custGeom>
              <a:gdLst>
                <a:gd name="T0" fmla="*/ 74 w 83"/>
                <a:gd name="T1" fmla="*/ 0 h 94"/>
                <a:gd name="T2" fmla="*/ 3 w 83"/>
                <a:gd name="T3" fmla="*/ 42 h 94"/>
                <a:gd name="T4" fmla="*/ 2 w 83"/>
                <a:gd name="T5" fmla="*/ 52 h 94"/>
                <a:gd name="T6" fmla="*/ 12 w 83"/>
                <a:gd name="T7" fmla="*/ 53 h 94"/>
                <a:gd name="T8" fmla="*/ 67 w 83"/>
                <a:gd name="T9" fmla="*/ 18 h 94"/>
                <a:gd name="T10" fmla="*/ 46 w 83"/>
                <a:gd name="T11" fmla="*/ 82 h 94"/>
                <a:gd name="T12" fmla="*/ 45 w 83"/>
                <a:gd name="T13" fmla="*/ 86 h 94"/>
                <a:gd name="T14" fmla="*/ 48 w 83"/>
                <a:gd name="T15" fmla="*/ 92 h 94"/>
                <a:gd name="T16" fmla="*/ 58 w 83"/>
                <a:gd name="T17" fmla="*/ 89 h 94"/>
                <a:gd name="T18" fmla="*/ 82 w 83"/>
                <a:gd name="T19" fmla="*/ 7 h 94"/>
                <a:gd name="T20" fmla="*/ 80 w 83"/>
                <a:gd name="T21" fmla="*/ 1 h 94"/>
                <a:gd name="T22" fmla="*/ 74 w 83"/>
                <a:gd name="T23" fmla="*/ 0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94">
                  <a:moveTo>
                    <a:pt x="74" y="0"/>
                  </a:moveTo>
                  <a:cubicBezTo>
                    <a:pt x="47" y="8"/>
                    <a:pt x="5" y="40"/>
                    <a:pt x="3" y="42"/>
                  </a:cubicBezTo>
                  <a:cubicBezTo>
                    <a:pt x="0" y="44"/>
                    <a:pt x="0" y="49"/>
                    <a:pt x="2" y="52"/>
                  </a:cubicBezTo>
                  <a:cubicBezTo>
                    <a:pt x="5" y="55"/>
                    <a:pt x="9" y="55"/>
                    <a:pt x="12" y="53"/>
                  </a:cubicBezTo>
                  <a:cubicBezTo>
                    <a:pt x="12" y="53"/>
                    <a:pt x="43" y="28"/>
                    <a:pt x="67" y="18"/>
                  </a:cubicBezTo>
                  <a:cubicBezTo>
                    <a:pt x="65" y="32"/>
                    <a:pt x="60" y="59"/>
                    <a:pt x="46" y="82"/>
                  </a:cubicBezTo>
                  <a:cubicBezTo>
                    <a:pt x="45" y="83"/>
                    <a:pt x="45" y="84"/>
                    <a:pt x="45" y="86"/>
                  </a:cubicBezTo>
                  <a:cubicBezTo>
                    <a:pt x="45" y="88"/>
                    <a:pt x="46" y="90"/>
                    <a:pt x="48" y="92"/>
                  </a:cubicBezTo>
                  <a:cubicBezTo>
                    <a:pt x="51" y="94"/>
                    <a:pt x="56" y="93"/>
                    <a:pt x="58" y="89"/>
                  </a:cubicBezTo>
                  <a:cubicBezTo>
                    <a:pt x="80" y="53"/>
                    <a:pt x="82" y="9"/>
                    <a:pt x="82" y="7"/>
                  </a:cubicBezTo>
                  <a:cubicBezTo>
                    <a:pt x="83" y="5"/>
                    <a:pt x="82" y="3"/>
                    <a:pt x="80" y="1"/>
                  </a:cubicBezTo>
                  <a:cubicBezTo>
                    <a:pt x="78" y="0"/>
                    <a:pt x="76" y="0"/>
                    <a:pt x="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3" name="Freeform 28"/>
            <p:cNvSpPr/>
            <p:nvPr>
              <p:custDataLst>
                <p:tags r:id="rId26"/>
              </p:custDataLst>
            </p:nvPr>
          </p:nvSpPr>
          <p:spPr bwMode="auto">
            <a:xfrm>
              <a:off x="3030538" y="3460751"/>
              <a:ext cx="239713" cy="234950"/>
            </a:xfrm>
            <a:custGeom>
              <a:gdLst>
                <a:gd name="T0" fmla="*/ 85 w 117"/>
                <a:gd name="T1" fmla="*/ 1 h 114"/>
                <a:gd name="T2" fmla="*/ 2 w 117"/>
                <a:gd name="T3" fmla="*/ 76 h 114"/>
                <a:gd name="T4" fmla="*/ 4 w 117"/>
                <a:gd name="T5" fmla="*/ 86 h 114"/>
                <a:gd name="T6" fmla="*/ 13 w 117"/>
                <a:gd name="T7" fmla="*/ 84 h 114"/>
                <a:gd name="T8" fmla="*/ 84 w 117"/>
                <a:gd name="T9" fmla="*/ 17 h 114"/>
                <a:gd name="T10" fmla="*/ 95 w 117"/>
                <a:gd name="T11" fmla="*/ 80 h 114"/>
                <a:gd name="T12" fmla="*/ 92 w 117"/>
                <a:gd name="T13" fmla="*/ 104 h 114"/>
                <a:gd name="T14" fmla="*/ 92 w 117"/>
                <a:gd name="T15" fmla="*/ 106 h 114"/>
                <a:gd name="T16" fmla="*/ 97 w 117"/>
                <a:gd name="T17" fmla="*/ 113 h 114"/>
                <a:gd name="T18" fmla="*/ 106 w 117"/>
                <a:gd name="T19" fmla="*/ 108 h 114"/>
                <a:gd name="T20" fmla="*/ 95 w 117"/>
                <a:gd name="T21" fmla="*/ 4 h 114"/>
                <a:gd name="T22" fmla="*/ 91 w 117"/>
                <a:gd name="T23" fmla="*/ 0 h 114"/>
                <a:gd name="T24" fmla="*/ 85 w 117"/>
                <a:gd name="T25" fmla="*/ 1 h 1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7" h="114">
                  <a:moveTo>
                    <a:pt x="85" y="1"/>
                  </a:moveTo>
                  <a:cubicBezTo>
                    <a:pt x="36" y="27"/>
                    <a:pt x="3" y="74"/>
                    <a:pt x="2" y="76"/>
                  </a:cubicBezTo>
                  <a:cubicBezTo>
                    <a:pt x="0" y="79"/>
                    <a:pt x="0" y="84"/>
                    <a:pt x="4" y="86"/>
                  </a:cubicBezTo>
                  <a:cubicBezTo>
                    <a:pt x="7" y="88"/>
                    <a:pt x="11" y="87"/>
                    <a:pt x="13" y="84"/>
                  </a:cubicBezTo>
                  <a:cubicBezTo>
                    <a:pt x="14" y="84"/>
                    <a:pt x="43" y="43"/>
                    <a:pt x="84" y="17"/>
                  </a:cubicBezTo>
                  <a:cubicBezTo>
                    <a:pt x="88" y="30"/>
                    <a:pt x="95" y="56"/>
                    <a:pt x="95" y="80"/>
                  </a:cubicBezTo>
                  <a:cubicBezTo>
                    <a:pt x="95" y="88"/>
                    <a:pt x="95" y="97"/>
                    <a:pt x="92" y="104"/>
                  </a:cubicBezTo>
                  <a:cubicBezTo>
                    <a:pt x="92" y="105"/>
                    <a:pt x="92" y="105"/>
                    <a:pt x="92" y="106"/>
                  </a:cubicBezTo>
                  <a:cubicBezTo>
                    <a:pt x="92" y="109"/>
                    <a:pt x="94" y="112"/>
                    <a:pt x="97" y="113"/>
                  </a:cubicBezTo>
                  <a:cubicBezTo>
                    <a:pt x="101" y="114"/>
                    <a:pt x="105" y="111"/>
                    <a:pt x="106" y="108"/>
                  </a:cubicBezTo>
                  <a:cubicBezTo>
                    <a:pt x="117" y="66"/>
                    <a:pt x="96" y="7"/>
                    <a:pt x="95" y="4"/>
                  </a:cubicBezTo>
                  <a:cubicBezTo>
                    <a:pt x="94" y="3"/>
                    <a:pt x="93" y="1"/>
                    <a:pt x="91" y="0"/>
                  </a:cubicBezTo>
                  <a:cubicBezTo>
                    <a:pt x="89" y="0"/>
                    <a:pt x="87" y="0"/>
                    <a:pt x="8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4" name="Freeform 29"/>
            <p:cNvSpPr/>
            <p:nvPr>
              <p:custDataLst>
                <p:tags r:id="rId27"/>
              </p:custDataLst>
            </p:nvPr>
          </p:nvSpPr>
          <p:spPr bwMode="auto">
            <a:xfrm>
              <a:off x="3044825" y="3565526"/>
              <a:ext cx="157163" cy="161925"/>
            </a:xfrm>
            <a:custGeom>
              <a:gdLst>
                <a:gd name="T0" fmla="*/ 56 w 77"/>
                <a:gd name="T1" fmla="*/ 1 h 79"/>
                <a:gd name="T2" fmla="*/ 3 w 77"/>
                <a:gd name="T3" fmla="*/ 47 h 79"/>
                <a:gd name="T4" fmla="*/ 4 w 77"/>
                <a:gd name="T5" fmla="*/ 57 h 79"/>
                <a:gd name="T6" fmla="*/ 13 w 77"/>
                <a:gd name="T7" fmla="*/ 56 h 79"/>
                <a:gd name="T8" fmla="*/ 55 w 77"/>
                <a:gd name="T9" fmla="*/ 18 h 79"/>
                <a:gd name="T10" fmla="*/ 58 w 77"/>
                <a:gd name="T11" fmla="*/ 44 h 79"/>
                <a:gd name="T12" fmla="*/ 54 w 77"/>
                <a:gd name="T13" fmla="*/ 69 h 79"/>
                <a:gd name="T14" fmla="*/ 54 w 77"/>
                <a:gd name="T15" fmla="*/ 71 h 79"/>
                <a:gd name="T16" fmla="*/ 59 w 77"/>
                <a:gd name="T17" fmla="*/ 78 h 79"/>
                <a:gd name="T18" fmla="*/ 68 w 77"/>
                <a:gd name="T19" fmla="*/ 73 h 79"/>
                <a:gd name="T20" fmla="*/ 66 w 77"/>
                <a:gd name="T21" fmla="*/ 5 h 79"/>
                <a:gd name="T22" fmla="*/ 62 w 77"/>
                <a:gd name="T23" fmla="*/ 1 h 79"/>
                <a:gd name="T24" fmla="*/ 56 w 77"/>
                <a:gd name="T25" fmla="*/ 1 h 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7" h="79">
                  <a:moveTo>
                    <a:pt x="56" y="1"/>
                  </a:moveTo>
                  <a:cubicBezTo>
                    <a:pt x="29" y="14"/>
                    <a:pt x="4" y="45"/>
                    <a:pt x="3" y="47"/>
                  </a:cubicBezTo>
                  <a:cubicBezTo>
                    <a:pt x="0" y="50"/>
                    <a:pt x="1" y="54"/>
                    <a:pt x="4" y="57"/>
                  </a:cubicBezTo>
                  <a:cubicBezTo>
                    <a:pt x="7" y="59"/>
                    <a:pt x="11" y="59"/>
                    <a:pt x="13" y="56"/>
                  </a:cubicBezTo>
                  <a:cubicBezTo>
                    <a:pt x="14" y="55"/>
                    <a:pt x="33" y="31"/>
                    <a:pt x="55" y="18"/>
                  </a:cubicBezTo>
                  <a:cubicBezTo>
                    <a:pt x="56" y="24"/>
                    <a:pt x="58" y="33"/>
                    <a:pt x="58" y="44"/>
                  </a:cubicBezTo>
                  <a:cubicBezTo>
                    <a:pt x="58" y="52"/>
                    <a:pt x="57" y="60"/>
                    <a:pt x="54" y="69"/>
                  </a:cubicBezTo>
                  <a:cubicBezTo>
                    <a:pt x="54" y="70"/>
                    <a:pt x="54" y="71"/>
                    <a:pt x="54" y="71"/>
                  </a:cubicBezTo>
                  <a:cubicBezTo>
                    <a:pt x="54" y="74"/>
                    <a:pt x="56" y="77"/>
                    <a:pt x="59" y="78"/>
                  </a:cubicBezTo>
                  <a:cubicBezTo>
                    <a:pt x="63" y="79"/>
                    <a:pt x="67" y="77"/>
                    <a:pt x="68" y="73"/>
                  </a:cubicBezTo>
                  <a:cubicBezTo>
                    <a:pt x="77" y="38"/>
                    <a:pt x="66" y="6"/>
                    <a:pt x="66" y="5"/>
                  </a:cubicBezTo>
                  <a:cubicBezTo>
                    <a:pt x="65" y="3"/>
                    <a:pt x="64" y="1"/>
                    <a:pt x="62" y="1"/>
                  </a:cubicBezTo>
                  <a:cubicBezTo>
                    <a:pt x="60" y="0"/>
                    <a:pt x="58" y="0"/>
                    <a:pt x="56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30"/>
            <p:cNvSpPr/>
            <p:nvPr>
              <p:custDataLst>
                <p:tags r:id="rId28"/>
              </p:custDataLst>
            </p:nvPr>
          </p:nvSpPr>
          <p:spPr bwMode="auto">
            <a:xfrm>
              <a:off x="3221038" y="3360738"/>
              <a:ext cx="298450" cy="284163"/>
            </a:xfrm>
            <a:custGeom>
              <a:gdLst>
                <a:gd name="T0" fmla="*/ 127 w 145"/>
                <a:gd name="T1" fmla="*/ 0 h 138"/>
                <a:gd name="T2" fmla="*/ 2 w 145"/>
                <a:gd name="T3" fmla="*/ 84 h 138"/>
                <a:gd name="T4" fmla="*/ 4 w 145"/>
                <a:gd name="T5" fmla="*/ 94 h 138"/>
                <a:gd name="T6" fmla="*/ 14 w 145"/>
                <a:gd name="T7" fmla="*/ 92 h 138"/>
                <a:gd name="T8" fmla="*/ 123 w 145"/>
                <a:gd name="T9" fmla="*/ 17 h 138"/>
                <a:gd name="T10" fmla="*/ 123 w 145"/>
                <a:gd name="T11" fmla="*/ 31 h 138"/>
                <a:gd name="T12" fmla="*/ 103 w 145"/>
                <a:gd name="T13" fmla="*/ 127 h 138"/>
                <a:gd name="T14" fmla="*/ 102 w 145"/>
                <a:gd name="T15" fmla="*/ 130 h 138"/>
                <a:gd name="T16" fmla="*/ 106 w 145"/>
                <a:gd name="T17" fmla="*/ 136 h 138"/>
                <a:gd name="T18" fmla="*/ 115 w 145"/>
                <a:gd name="T19" fmla="*/ 133 h 138"/>
                <a:gd name="T20" fmla="*/ 136 w 145"/>
                <a:gd name="T21" fmla="*/ 6 h 138"/>
                <a:gd name="T22" fmla="*/ 133 w 145"/>
                <a:gd name="T23" fmla="*/ 1 h 138"/>
                <a:gd name="T24" fmla="*/ 127 w 145"/>
                <a:gd name="T25" fmla="*/ 0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5" h="138">
                  <a:moveTo>
                    <a:pt x="127" y="0"/>
                  </a:moveTo>
                  <a:cubicBezTo>
                    <a:pt x="47" y="23"/>
                    <a:pt x="4" y="81"/>
                    <a:pt x="2" y="84"/>
                  </a:cubicBezTo>
                  <a:cubicBezTo>
                    <a:pt x="0" y="87"/>
                    <a:pt x="1" y="91"/>
                    <a:pt x="4" y="94"/>
                  </a:cubicBezTo>
                  <a:cubicBezTo>
                    <a:pt x="7" y="96"/>
                    <a:pt x="12" y="95"/>
                    <a:pt x="14" y="92"/>
                  </a:cubicBezTo>
                  <a:cubicBezTo>
                    <a:pt x="14" y="91"/>
                    <a:pt x="53" y="39"/>
                    <a:pt x="123" y="17"/>
                  </a:cubicBezTo>
                  <a:cubicBezTo>
                    <a:pt x="123" y="20"/>
                    <a:pt x="123" y="25"/>
                    <a:pt x="123" y="31"/>
                  </a:cubicBezTo>
                  <a:cubicBezTo>
                    <a:pt x="123" y="55"/>
                    <a:pt x="120" y="92"/>
                    <a:pt x="103" y="127"/>
                  </a:cubicBezTo>
                  <a:cubicBezTo>
                    <a:pt x="102" y="128"/>
                    <a:pt x="102" y="129"/>
                    <a:pt x="102" y="130"/>
                  </a:cubicBezTo>
                  <a:cubicBezTo>
                    <a:pt x="102" y="133"/>
                    <a:pt x="103" y="135"/>
                    <a:pt x="106" y="136"/>
                  </a:cubicBezTo>
                  <a:cubicBezTo>
                    <a:pt x="109" y="138"/>
                    <a:pt x="113" y="137"/>
                    <a:pt x="115" y="133"/>
                  </a:cubicBezTo>
                  <a:cubicBezTo>
                    <a:pt x="145" y="73"/>
                    <a:pt x="136" y="9"/>
                    <a:pt x="136" y="6"/>
                  </a:cubicBezTo>
                  <a:cubicBezTo>
                    <a:pt x="136" y="4"/>
                    <a:pt x="135" y="2"/>
                    <a:pt x="133" y="1"/>
                  </a:cubicBezTo>
                  <a:cubicBezTo>
                    <a:pt x="131" y="0"/>
                    <a:pt x="129" y="0"/>
                    <a:pt x="127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31"/>
            <p:cNvSpPr/>
            <p:nvPr>
              <p:custDataLst>
                <p:tags r:id="rId29"/>
              </p:custDataLst>
            </p:nvPr>
          </p:nvSpPr>
          <p:spPr bwMode="auto">
            <a:xfrm>
              <a:off x="3233738" y="3492501"/>
              <a:ext cx="171450" cy="171450"/>
            </a:xfrm>
            <a:custGeom>
              <a:gdLst>
                <a:gd name="T0" fmla="*/ 64 w 83"/>
                <a:gd name="T1" fmla="*/ 1 h 83"/>
                <a:gd name="T2" fmla="*/ 2 w 83"/>
                <a:gd name="T3" fmla="*/ 66 h 83"/>
                <a:gd name="T4" fmla="*/ 3 w 83"/>
                <a:gd name="T5" fmla="*/ 75 h 83"/>
                <a:gd name="T6" fmla="*/ 13 w 83"/>
                <a:gd name="T7" fmla="*/ 74 h 83"/>
                <a:gd name="T8" fmla="*/ 63 w 83"/>
                <a:gd name="T9" fmla="*/ 20 h 83"/>
                <a:gd name="T10" fmla="*/ 63 w 83"/>
                <a:gd name="T11" fmla="*/ 25 h 83"/>
                <a:gd name="T12" fmla="*/ 54 w 83"/>
                <a:gd name="T13" fmla="*/ 73 h 83"/>
                <a:gd name="T14" fmla="*/ 54 w 83"/>
                <a:gd name="T15" fmla="*/ 75 h 83"/>
                <a:gd name="T16" fmla="*/ 58 w 83"/>
                <a:gd name="T17" fmla="*/ 82 h 83"/>
                <a:gd name="T18" fmla="*/ 67 w 83"/>
                <a:gd name="T19" fmla="*/ 77 h 83"/>
                <a:gd name="T20" fmla="*/ 75 w 83"/>
                <a:gd name="T21" fmla="*/ 5 h 83"/>
                <a:gd name="T22" fmla="*/ 71 w 83"/>
                <a:gd name="T23" fmla="*/ 1 h 83"/>
                <a:gd name="T24" fmla="*/ 64 w 83"/>
                <a:gd name="T25" fmla="*/ 1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" h="83">
                  <a:moveTo>
                    <a:pt x="64" y="1"/>
                  </a:moveTo>
                  <a:cubicBezTo>
                    <a:pt x="36" y="18"/>
                    <a:pt x="3" y="64"/>
                    <a:pt x="2" y="66"/>
                  </a:cubicBezTo>
                  <a:cubicBezTo>
                    <a:pt x="0" y="69"/>
                    <a:pt x="0" y="73"/>
                    <a:pt x="3" y="75"/>
                  </a:cubicBezTo>
                  <a:cubicBezTo>
                    <a:pt x="7" y="78"/>
                    <a:pt x="11" y="77"/>
                    <a:pt x="13" y="74"/>
                  </a:cubicBezTo>
                  <a:cubicBezTo>
                    <a:pt x="14" y="73"/>
                    <a:pt x="39" y="38"/>
                    <a:pt x="63" y="20"/>
                  </a:cubicBezTo>
                  <a:cubicBezTo>
                    <a:pt x="63" y="21"/>
                    <a:pt x="63" y="23"/>
                    <a:pt x="63" y="25"/>
                  </a:cubicBezTo>
                  <a:cubicBezTo>
                    <a:pt x="63" y="36"/>
                    <a:pt x="61" y="53"/>
                    <a:pt x="54" y="73"/>
                  </a:cubicBezTo>
                  <a:cubicBezTo>
                    <a:pt x="54" y="74"/>
                    <a:pt x="54" y="74"/>
                    <a:pt x="54" y="75"/>
                  </a:cubicBezTo>
                  <a:cubicBezTo>
                    <a:pt x="54" y="78"/>
                    <a:pt x="56" y="81"/>
                    <a:pt x="58" y="82"/>
                  </a:cubicBezTo>
                  <a:cubicBezTo>
                    <a:pt x="62" y="83"/>
                    <a:pt x="66" y="81"/>
                    <a:pt x="67" y="77"/>
                  </a:cubicBezTo>
                  <a:cubicBezTo>
                    <a:pt x="83" y="34"/>
                    <a:pt x="75" y="7"/>
                    <a:pt x="75" y="5"/>
                  </a:cubicBezTo>
                  <a:cubicBezTo>
                    <a:pt x="74" y="3"/>
                    <a:pt x="73" y="2"/>
                    <a:pt x="71" y="1"/>
                  </a:cubicBezTo>
                  <a:cubicBezTo>
                    <a:pt x="69" y="0"/>
                    <a:pt x="66" y="0"/>
                    <a:pt x="6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32"/>
            <p:cNvSpPr/>
            <p:nvPr>
              <p:custDataLst>
                <p:tags r:id="rId30"/>
              </p:custDataLst>
            </p:nvPr>
          </p:nvSpPr>
          <p:spPr bwMode="auto">
            <a:xfrm>
              <a:off x="2628900" y="3478213"/>
              <a:ext cx="330200" cy="249238"/>
            </a:xfrm>
            <a:custGeom>
              <a:gdLst>
                <a:gd name="T0" fmla="*/ 2 w 161"/>
                <a:gd name="T1" fmla="*/ 2 h 121"/>
                <a:gd name="T2" fmla="*/ 0 w 161"/>
                <a:gd name="T3" fmla="*/ 7 h 121"/>
                <a:gd name="T4" fmla="*/ 33 w 161"/>
                <a:gd name="T5" fmla="*/ 116 h 121"/>
                <a:gd name="T6" fmla="*/ 42 w 161"/>
                <a:gd name="T7" fmla="*/ 120 h 121"/>
                <a:gd name="T8" fmla="*/ 47 w 161"/>
                <a:gd name="T9" fmla="*/ 113 h 121"/>
                <a:gd name="T10" fmla="*/ 46 w 161"/>
                <a:gd name="T11" fmla="*/ 111 h 121"/>
                <a:gd name="T12" fmla="*/ 15 w 161"/>
                <a:gd name="T13" fmla="*/ 17 h 121"/>
                <a:gd name="T14" fmla="*/ 148 w 161"/>
                <a:gd name="T15" fmla="*/ 96 h 121"/>
                <a:gd name="T16" fmla="*/ 158 w 161"/>
                <a:gd name="T17" fmla="*/ 96 h 121"/>
                <a:gd name="T18" fmla="*/ 158 w 161"/>
                <a:gd name="T19" fmla="*/ 86 h 121"/>
                <a:gd name="T20" fmla="*/ 8 w 161"/>
                <a:gd name="T21" fmla="*/ 0 h 121"/>
                <a:gd name="T22" fmla="*/ 2 w 161"/>
                <a:gd name="T23" fmla="*/ 2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1" h="120">
                  <a:moveTo>
                    <a:pt x="2" y="2"/>
                  </a:moveTo>
                  <a:cubicBezTo>
                    <a:pt x="1" y="3"/>
                    <a:pt x="0" y="5"/>
                    <a:pt x="0" y="7"/>
                  </a:cubicBezTo>
                  <a:cubicBezTo>
                    <a:pt x="0" y="36"/>
                    <a:pt x="32" y="113"/>
                    <a:pt x="33" y="116"/>
                  </a:cubicBezTo>
                  <a:cubicBezTo>
                    <a:pt x="35" y="120"/>
                    <a:pt x="39" y="121"/>
                    <a:pt x="42" y="120"/>
                  </a:cubicBezTo>
                  <a:cubicBezTo>
                    <a:pt x="45" y="119"/>
                    <a:pt x="47" y="116"/>
                    <a:pt x="47" y="113"/>
                  </a:cubicBezTo>
                  <a:cubicBezTo>
                    <a:pt x="47" y="112"/>
                    <a:pt x="46" y="111"/>
                    <a:pt x="46" y="111"/>
                  </a:cubicBezTo>
                  <a:cubicBezTo>
                    <a:pt x="38" y="92"/>
                    <a:pt x="19" y="43"/>
                    <a:pt x="15" y="17"/>
                  </a:cubicBezTo>
                  <a:cubicBezTo>
                    <a:pt x="38" y="24"/>
                    <a:pt x="99" y="47"/>
                    <a:pt x="148" y="96"/>
                  </a:cubicBezTo>
                  <a:cubicBezTo>
                    <a:pt x="151" y="99"/>
                    <a:pt x="155" y="99"/>
                    <a:pt x="158" y="96"/>
                  </a:cubicBezTo>
                  <a:cubicBezTo>
                    <a:pt x="161" y="94"/>
                    <a:pt x="161" y="89"/>
                    <a:pt x="158" y="86"/>
                  </a:cubicBezTo>
                  <a:cubicBezTo>
                    <a:pt x="93" y="22"/>
                    <a:pt x="12" y="1"/>
                    <a:pt x="8" y="0"/>
                  </a:cubicBezTo>
                  <a:cubicBezTo>
                    <a:pt x="6" y="0"/>
                    <a:pt x="4" y="0"/>
                    <a:pt x="2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33"/>
            <p:cNvSpPr/>
            <p:nvPr>
              <p:custDataLst>
                <p:tags r:id="rId31"/>
              </p:custDataLst>
            </p:nvPr>
          </p:nvSpPr>
          <p:spPr bwMode="auto">
            <a:xfrm>
              <a:off x="2701925" y="3565526"/>
              <a:ext cx="207963" cy="166688"/>
            </a:xfrm>
            <a:custGeom>
              <a:gdLst>
                <a:gd name="T0" fmla="*/ 3 w 101"/>
                <a:gd name="T1" fmla="*/ 1 h 81"/>
                <a:gd name="T2" fmla="*/ 0 w 101"/>
                <a:gd name="T3" fmla="*/ 8 h 81"/>
                <a:gd name="T4" fmla="*/ 29 w 101"/>
                <a:gd name="T5" fmla="*/ 76 h 81"/>
                <a:gd name="T6" fmla="*/ 38 w 101"/>
                <a:gd name="T7" fmla="*/ 79 h 81"/>
                <a:gd name="T8" fmla="*/ 42 w 101"/>
                <a:gd name="T9" fmla="*/ 73 h 81"/>
                <a:gd name="T10" fmla="*/ 41 w 101"/>
                <a:gd name="T11" fmla="*/ 70 h 81"/>
                <a:gd name="T12" fmla="*/ 19 w 101"/>
                <a:gd name="T13" fmla="*/ 22 h 81"/>
                <a:gd name="T14" fmla="*/ 89 w 101"/>
                <a:gd name="T15" fmla="*/ 71 h 81"/>
                <a:gd name="T16" fmla="*/ 99 w 101"/>
                <a:gd name="T17" fmla="*/ 70 h 81"/>
                <a:gd name="T18" fmla="*/ 98 w 101"/>
                <a:gd name="T19" fmla="*/ 60 h 81"/>
                <a:gd name="T20" fmla="*/ 10 w 101"/>
                <a:gd name="T21" fmla="*/ 1 h 81"/>
                <a:gd name="T22" fmla="*/ 3 w 101"/>
                <a:gd name="T23" fmla="*/ 1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0" h="81">
                  <a:moveTo>
                    <a:pt x="3" y="1"/>
                  </a:moveTo>
                  <a:cubicBezTo>
                    <a:pt x="1" y="3"/>
                    <a:pt x="0" y="5"/>
                    <a:pt x="0" y="8"/>
                  </a:cubicBezTo>
                  <a:cubicBezTo>
                    <a:pt x="2" y="25"/>
                    <a:pt x="26" y="71"/>
                    <a:pt x="29" y="76"/>
                  </a:cubicBezTo>
                  <a:cubicBezTo>
                    <a:pt x="30" y="80"/>
                    <a:pt x="35" y="81"/>
                    <a:pt x="38" y="79"/>
                  </a:cubicBezTo>
                  <a:cubicBezTo>
                    <a:pt x="40" y="78"/>
                    <a:pt x="42" y="76"/>
                    <a:pt x="42" y="73"/>
                  </a:cubicBezTo>
                  <a:cubicBezTo>
                    <a:pt x="42" y="72"/>
                    <a:pt x="41" y="71"/>
                    <a:pt x="41" y="70"/>
                  </a:cubicBezTo>
                  <a:cubicBezTo>
                    <a:pt x="36" y="60"/>
                    <a:pt x="25" y="38"/>
                    <a:pt x="19" y="22"/>
                  </a:cubicBezTo>
                  <a:cubicBezTo>
                    <a:pt x="34" y="31"/>
                    <a:pt x="61" y="47"/>
                    <a:pt x="89" y="71"/>
                  </a:cubicBezTo>
                  <a:cubicBezTo>
                    <a:pt x="92" y="74"/>
                    <a:pt x="96" y="73"/>
                    <a:pt x="99" y="70"/>
                  </a:cubicBezTo>
                  <a:cubicBezTo>
                    <a:pt x="101" y="67"/>
                    <a:pt x="101" y="63"/>
                    <a:pt x="98" y="60"/>
                  </a:cubicBezTo>
                  <a:cubicBezTo>
                    <a:pt x="52" y="22"/>
                    <a:pt x="12" y="2"/>
                    <a:pt x="10" y="1"/>
                  </a:cubicBezTo>
                  <a:cubicBezTo>
                    <a:pt x="8" y="0"/>
                    <a:pt x="5" y="0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34"/>
            <p:cNvSpPr/>
            <p:nvPr>
              <p:custDataLst>
                <p:tags r:id="rId32"/>
              </p:custDataLst>
            </p:nvPr>
          </p:nvSpPr>
          <p:spPr bwMode="auto">
            <a:xfrm>
              <a:off x="2817813" y="3338513"/>
              <a:ext cx="282575" cy="247650"/>
            </a:xfrm>
            <a:custGeom>
              <a:gdLst>
                <a:gd name="T0" fmla="*/ 51 w 137"/>
                <a:gd name="T1" fmla="*/ 0 h 120"/>
                <a:gd name="T2" fmla="*/ 46 w 137"/>
                <a:gd name="T3" fmla="*/ 3 h 120"/>
                <a:gd name="T4" fmla="*/ 1 w 137"/>
                <a:gd name="T5" fmla="*/ 109 h 120"/>
                <a:gd name="T6" fmla="*/ 6 w 137"/>
                <a:gd name="T7" fmla="*/ 118 h 120"/>
                <a:gd name="T8" fmla="*/ 15 w 137"/>
                <a:gd name="T9" fmla="*/ 114 h 120"/>
                <a:gd name="T10" fmla="*/ 54 w 137"/>
                <a:gd name="T11" fmla="*/ 18 h 120"/>
                <a:gd name="T12" fmla="*/ 122 w 137"/>
                <a:gd name="T13" fmla="*/ 109 h 120"/>
                <a:gd name="T14" fmla="*/ 132 w 137"/>
                <a:gd name="T15" fmla="*/ 113 h 120"/>
                <a:gd name="T16" fmla="*/ 135 w 137"/>
                <a:gd name="T17" fmla="*/ 104 h 120"/>
                <a:gd name="T18" fmla="*/ 56 w 137"/>
                <a:gd name="T19" fmla="*/ 2 h 120"/>
                <a:gd name="T20" fmla="*/ 51 w 137"/>
                <a:gd name="T21" fmla="*/ 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7" h="120">
                  <a:moveTo>
                    <a:pt x="51" y="0"/>
                  </a:moveTo>
                  <a:cubicBezTo>
                    <a:pt x="49" y="1"/>
                    <a:pt x="47" y="2"/>
                    <a:pt x="46" y="3"/>
                  </a:cubicBezTo>
                  <a:cubicBezTo>
                    <a:pt x="35" y="20"/>
                    <a:pt x="3" y="106"/>
                    <a:pt x="1" y="109"/>
                  </a:cubicBezTo>
                  <a:cubicBezTo>
                    <a:pt x="0" y="113"/>
                    <a:pt x="2" y="117"/>
                    <a:pt x="6" y="118"/>
                  </a:cubicBezTo>
                  <a:cubicBezTo>
                    <a:pt x="9" y="120"/>
                    <a:pt x="13" y="118"/>
                    <a:pt x="15" y="114"/>
                  </a:cubicBezTo>
                  <a:cubicBezTo>
                    <a:pt x="23" y="93"/>
                    <a:pt x="43" y="39"/>
                    <a:pt x="54" y="18"/>
                  </a:cubicBezTo>
                  <a:cubicBezTo>
                    <a:pt x="69" y="31"/>
                    <a:pt x="106" y="66"/>
                    <a:pt x="122" y="109"/>
                  </a:cubicBezTo>
                  <a:cubicBezTo>
                    <a:pt x="124" y="112"/>
                    <a:pt x="128" y="114"/>
                    <a:pt x="132" y="113"/>
                  </a:cubicBezTo>
                  <a:cubicBezTo>
                    <a:pt x="135" y="111"/>
                    <a:pt x="137" y="107"/>
                    <a:pt x="135" y="104"/>
                  </a:cubicBezTo>
                  <a:cubicBezTo>
                    <a:pt x="113" y="46"/>
                    <a:pt x="59" y="3"/>
                    <a:pt x="56" y="2"/>
                  </a:cubicBezTo>
                  <a:cubicBezTo>
                    <a:pt x="55" y="0"/>
                    <a:pt x="53" y="0"/>
                    <a:pt x="5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35"/>
            <p:cNvSpPr/>
            <p:nvPr>
              <p:custDataLst>
                <p:tags r:id="rId33"/>
              </p:custDataLst>
            </p:nvPr>
          </p:nvSpPr>
          <p:spPr bwMode="auto">
            <a:xfrm>
              <a:off x="2874963" y="3448051"/>
              <a:ext cx="171450" cy="185738"/>
            </a:xfrm>
            <a:custGeom>
              <a:gdLst>
                <a:gd name="T0" fmla="*/ 28 w 83"/>
                <a:gd name="T1" fmla="*/ 0 h 90"/>
                <a:gd name="T2" fmla="*/ 24 w 83"/>
                <a:gd name="T3" fmla="*/ 3 h 90"/>
                <a:gd name="T4" fmla="*/ 1 w 83"/>
                <a:gd name="T5" fmla="*/ 75 h 90"/>
                <a:gd name="T6" fmla="*/ 6 w 83"/>
                <a:gd name="T7" fmla="*/ 84 h 90"/>
                <a:gd name="T8" fmla="*/ 14 w 83"/>
                <a:gd name="T9" fmla="*/ 79 h 90"/>
                <a:gd name="T10" fmla="*/ 32 w 83"/>
                <a:gd name="T11" fmla="*/ 19 h 90"/>
                <a:gd name="T12" fmla="*/ 69 w 83"/>
                <a:gd name="T13" fmla="*/ 84 h 90"/>
                <a:gd name="T14" fmla="*/ 77 w 83"/>
                <a:gd name="T15" fmla="*/ 89 h 90"/>
                <a:gd name="T16" fmla="*/ 82 w 83"/>
                <a:gd name="T17" fmla="*/ 80 h 90"/>
                <a:gd name="T18" fmla="*/ 34 w 83"/>
                <a:gd name="T19" fmla="*/ 2 h 90"/>
                <a:gd name="T20" fmla="*/ 28 w 83"/>
                <a:gd name="T21" fmla="*/ 0 h 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3" h="90">
                  <a:moveTo>
                    <a:pt x="28" y="0"/>
                  </a:moveTo>
                  <a:cubicBezTo>
                    <a:pt x="27" y="1"/>
                    <a:pt x="25" y="2"/>
                    <a:pt x="24" y="3"/>
                  </a:cubicBezTo>
                  <a:cubicBezTo>
                    <a:pt x="16" y="15"/>
                    <a:pt x="2" y="69"/>
                    <a:pt x="1" y="75"/>
                  </a:cubicBezTo>
                  <a:cubicBezTo>
                    <a:pt x="0" y="79"/>
                    <a:pt x="2" y="83"/>
                    <a:pt x="6" y="84"/>
                  </a:cubicBezTo>
                  <a:cubicBezTo>
                    <a:pt x="10" y="85"/>
                    <a:pt x="13" y="82"/>
                    <a:pt x="14" y="79"/>
                  </a:cubicBezTo>
                  <a:cubicBezTo>
                    <a:pt x="19" y="61"/>
                    <a:pt x="26" y="34"/>
                    <a:pt x="32" y="19"/>
                  </a:cubicBezTo>
                  <a:cubicBezTo>
                    <a:pt x="41" y="29"/>
                    <a:pt x="59" y="51"/>
                    <a:pt x="69" y="84"/>
                  </a:cubicBezTo>
                  <a:cubicBezTo>
                    <a:pt x="70" y="88"/>
                    <a:pt x="74" y="90"/>
                    <a:pt x="77" y="89"/>
                  </a:cubicBezTo>
                  <a:cubicBezTo>
                    <a:pt x="81" y="88"/>
                    <a:pt x="83" y="84"/>
                    <a:pt x="82" y="80"/>
                  </a:cubicBezTo>
                  <a:cubicBezTo>
                    <a:pt x="67" y="30"/>
                    <a:pt x="35" y="3"/>
                    <a:pt x="34" y="2"/>
                  </a:cubicBezTo>
                  <a:cubicBezTo>
                    <a:pt x="32" y="1"/>
                    <a:pt x="30" y="0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36"/>
            <p:cNvSpPr/>
            <p:nvPr>
              <p:custDataLst>
                <p:tags r:id="rId34"/>
              </p:custDataLst>
            </p:nvPr>
          </p:nvSpPr>
          <p:spPr bwMode="auto">
            <a:xfrm>
              <a:off x="2986088" y="3221038"/>
              <a:ext cx="319088" cy="260350"/>
            </a:xfrm>
            <a:custGeom>
              <a:gdLst>
                <a:gd name="T0" fmla="*/ 108 w 155"/>
                <a:gd name="T1" fmla="*/ 1 h 126"/>
                <a:gd name="T2" fmla="*/ 3 w 155"/>
                <a:gd name="T3" fmla="*/ 92 h 126"/>
                <a:gd name="T4" fmla="*/ 5 w 155"/>
                <a:gd name="T5" fmla="*/ 101 h 126"/>
                <a:gd name="T6" fmla="*/ 14 w 155"/>
                <a:gd name="T7" fmla="*/ 99 h 126"/>
                <a:gd name="T8" fmla="*/ 108 w 155"/>
                <a:gd name="T9" fmla="*/ 16 h 126"/>
                <a:gd name="T10" fmla="*/ 141 w 155"/>
                <a:gd name="T11" fmla="*/ 120 h 126"/>
                <a:gd name="T12" fmla="*/ 148 w 155"/>
                <a:gd name="T13" fmla="*/ 126 h 126"/>
                <a:gd name="T14" fmla="*/ 155 w 155"/>
                <a:gd name="T15" fmla="*/ 119 h 126"/>
                <a:gd name="T16" fmla="*/ 117 w 155"/>
                <a:gd name="T17" fmla="*/ 4 h 126"/>
                <a:gd name="T18" fmla="*/ 108 w 155"/>
                <a:gd name="T19" fmla="*/ 1 h 1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5" h="125">
                  <a:moveTo>
                    <a:pt x="108" y="1"/>
                  </a:moveTo>
                  <a:cubicBezTo>
                    <a:pt x="43" y="27"/>
                    <a:pt x="4" y="89"/>
                    <a:pt x="3" y="92"/>
                  </a:cubicBezTo>
                  <a:cubicBezTo>
                    <a:pt x="0" y="95"/>
                    <a:pt x="2" y="99"/>
                    <a:pt x="5" y="101"/>
                  </a:cubicBezTo>
                  <a:cubicBezTo>
                    <a:pt x="8" y="103"/>
                    <a:pt x="12" y="102"/>
                    <a:pt x="14" y="99"/>
                  </a:cubicBezTo>
                  <a:cubicBezTo>
                    <a:pt x="15" y="98"/>
                    <a:pt x="50" y="42"/>
                    <a:pt x="108" y="16"/>
                  </a:cubicBezTo>
                  <a:cubicBezTo>
                    <a:pt x="116" y="30"/>
                    <a:pt x="138" y="71"/>
                    <a:pt x="141" y="120"/>
                  </a:cubicBezTo>
                  <a:cubicBezTo>
                    <a:pt x="141" y="123"/>
                    <a:pt x="144" y="126"/>
                    <a:pt x="148" y="126"/>
                  </a:cubicBezTo>
                  <a:cubicBezTo>
                    <a:pt x="152" y="126"/>
                    <a:pt x="155" y="123"/>
                    <a:pt x="155" y="119"/>
                  </a:cubicBezTo>
                  <a:cubicBezTo>
                    <a:pt x="151" y="55"/>
                    <a:pt x="118" y="6"/>
                    <a:pt x="117" y="4"/>
                  </a:cubicBezTo>
                  <a:cubicBezTo>
                    <a:pt x="115" y="1"/>
                    <a:pt x="112" y="0"/>
                    <a:pt x="108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37"/>
            <p:cNvSpPr/>
            <p:nvPr>
              <p:custDataLst>
                <p:tags r:id="rId35"/>
              </p:custDataLst>
            </p:nvPr>
          </p:nvSpPr>
          <p:spPr bwMode="auto">
            <a:xfrm>
              <a:off x="3048000" y="3311526"/>
              <a:ext cx="185738" cy="201613"/>
            </a:xfrm>
            <a:custGeom>
              <a:gdLst>
                <a:gd name="T0" fmla="*/ 61 w 90"/>
                <a:gd name="T1" fmla="*/ 2 h 98"/>
                <a:gd name="T2" fmla="*/ 2 w 90"/>
                <a:gd name="T3" fmla="*/ 86 h 98"/>
                <a:gd name="T4" fmla="*/ 4 w 90"/>
                <a:gd name="T5" fmla="*/ 96 h 98"/>
                <a:gd name="T6" fmla="*/ 14 w 90"/>
                <a:gd name="T7" fmla="*/ 93 h 98"/>
                <a:gd name="T8" fmla="*/ 64 w 90"/>
                <a:gd name="T9" fmla="*/ 21 h 98"/>
                <a:gd name="T10" fmla="*/ 73 w 90"/>
                <a:gd name="T11" fmla="*/ 70 h 98"/>
                <a:gd name="T12" fmla="*/ 72 w 90"/>
                <a:gd name="T13" fmla="*/ 78 h 98"/>
                <a:gd name="T14" fmla="*/ 72 w 90"/>
                <a:gd name="T15" fmla="*/ 79 h 98"/>
                <a:gd name="T16" fmla="*/ 78 w 90"/>
                <a:gd name="T17" fmla="*/ 86 h 98"/>
                <a:gd name="T18" fmla="*/ 86 w 90"/>
                <a:gd name="T19" fmla="*/ 80 h 98"/>
                <a:gd name="T20" fmla="*/ 73 w 90"/>
                <a:gd name="T21" fmla="*/ 5 h 98"/>
                <a:gd name="T22" fmla="*/ 68 w 90"/>
                <a:gd name="T23" fmla="*/ 1 h 98"/>
                <a:gd name="T24" fmla="*/ 61 w 90"/>
                <a:gd name="T25" fmla="*/ 2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0" h="98">
                  <a:moveTo>
                    <a:pt x="61" y="2"/>
                  </a:moveTo>
                  <a:cubicBezTo>
                    <a:pt x="39" y="25"/>
                    <a:pt x="3" y="84"/>
                    <a:pt x="2" y="86"/>
                  </a:cubicBezTo>
                  <a:cubicBezTo>
                    <a:pt x="0" y="90"/>
                    <a:pt x="1" y="94"/>
                    <a:pt x="4" y="96"/>
                  </a:cubicBezTo>
                  <a:cubicBezTo>
                    <a:pt x="7" y="98"/>
                    <a:pt x="12" y="97"/>
                    <a:pt x="14" y="93"/>
                  </a:cubicBezTo>
                  <a:cubicBezTo>
                    <a:pt x="14" y="93"/>
                    <a:pt x="43" y="46"/>
                    <a:pt x="64" y="21"/>
                  </a:cubicBezTo>
                  <a:cubicBezTo>
                    <a:pt x="67" y="33"/>
                    <a:pt x="73" y="53"/>
                    <a:pt x="73" y="70"/>
                  </a:cubicBezTo>
                  <a:cubicBezTo>
                    <a:pt x="73" y="73"/>
                    <a:pt x="73" y="75"/>
                    <a:pt x="72" y="78"/>
                  </a:cubicBezTo>
                  <a:cubicBezTo>
                    <a:pt x="72" y="78"/>
                    <a:pt x="72" y="79"/>
                    <a:pt x="72" y="79"/>
                  </a:cubicBezTo>
                  <a:cubicBezTo>
                    <a:pt x="72" y="82"/>
                    <a:pt x="75" y="85"/>
                    <a:pt x="78" y="86"/>
                  </a:cubicBezTo>
                  <a:cubicBezTo>
                    <a:pt x="82" y="86"/>
                    <a:pt x="86" y="84"/>
                    <a:pt x="86" y="80"/>
                  </a:cubicBezTo>
                  <a:cubicBezTo>
                    <a:pt x="90" y="49"/>
                    <a:pt x="74" y="7"/>
                    <a:pt x="73" y="5"/>
                  </a:cubicBezTo>
                  <a:cubicBezTo>
                    <a:pt x="72" y="3"/>
                    <a:pt x="70" y="1"/>
                    <a:pt x="68" y="1"/>
                  </a:cubicBezTo>
                  <a:cubicBezTo>
                    <a:pt x="66" y="0"/>
                    <a:pt x="63" y="1"/>
                    <a:pt x="61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3" name="Freeform 38"/>
            <p:cNvSpPr/>
            <p:nvPr>
              <p:custDataLst>
                <p:tags r:id="rId36"/>
              </p:custDataLst>
            </p:nvPr>
          </p:nvSpPr>
          <p:spPr bwMode="auto">
            <a:xfrm>
              <a:off x="2005013" y="3622676"/>
              <a:ext cx="515938" cy="627063"/>
            </a:xfrm>
            <a:custGeom>
              <a:gdLst>
                <a:gd name="T0" fmla="*/ 79 w 251"/>
                <a:gd name="T1" fmla="*/ 3 h 304"/>
                <a:gd name="T2" fmla="*/ 42 w 251"/>
                <a:gd name="T3" fmla="*/ 48 h 304"/>
                <a:gd name="T4" fmla="*/ 28 w 251"/>
                <a:gd name="T5" fmla="*/ 216 h 304"/>
                <a:gd name="T6" fmla="*/ 37 w 251"/>
                <a:gd name="T7" fmla="*/ 220 h 304"/>
                <a:gd name="T8" fmla="*/ 42 w 251"/>
                <a:gd name="T9" fmla="*/ 214 h 304"/>
                <a:gd name="T10" fmla="*/ 41 w 251"/>
                <a:gd name="T11" fmla="*/ 211 h 304"/>
                <a:gd name="T12" fmla="*/ 29 w 251"/>
                <a:gd name="T13" fmla="*/ 148 h 304"/>
                <a:gd name="T14" fmla="*/ 82 w 251"/>
                <a:gd name="T15" fmla="*/ 17 h 304"/>
                <a:gd name="T16" fmla="*/ 109 w 251"/>
                <a:gd name="T17" fmla="*/ 85 h 304"/>
                <a:gd name="T18" fmla="*/ 180 w 251"/>
                <a:gd name="T19" fmla="*/ 179 h 304"/>
                <a:gd name="T20" fmla="*/ 177 w 251"/>
                <a:gd name="T21" fmla="*/ 208 h 304"/>
                <a:gd name="T22" fmla="*/ 242 w 251"/>
                <a:gd name="T23" fmla="*/ 303 h 304"/>
                <a:gd name="T24" fmla="*/ 251 w 251"/>
                <a:gd name="T25" fmla="*/ 297 h 304"/>
                <a:gd name="T26" fmla="*/ 251 w 251"/>
                <a:gd name="T27" fmla="*/ 296 h 304"/>
                <a:gd name="T28" fmla="*/ 245 w 251"/>
                <a:gd name="T29" fmla="*/ 289 h 304"/>
                <a:gd name="T30" fmla="*/ 191 w 251"/>
                <a:gd name="T31" fmla="*/ 208 h 304"/>
                <a:gd name="T32" fmla="*/ 194 w 251"/>
                <a:gd name="T33" fmla="*/ 180 h 304"/>
                <a:gd name="T34" fmla="*/ 200 w 251"/>
                <a:gd name="T35" fmla="*/ 143 h 304"/>
                <a:gd name="T36" fmla="*/ 201 w 251"/>
                <a:gd name="T37" fmla="*/ 135 h 304"/>
                <a:gd name="T38" fmla="*/ 201 w 251"/>
                <a:gd name="T39" fmla="*/ 133 h 304"/>
                <a:gd name="T40" fmla="*/ 201 w 251"/>
                <a:gd name="T41" fmla="*/ 133 h 304"/>
                <a:gd name="T42" fmla="*/ 201 w 251"/>
                <a:gd name="T43" fmla="*/ 131 h 304"/>
                <a:gd name="T44" fmla="*/ 195 w 251"/>
                <a:gd name="T45" fmla="*/ 125 h 304"/>
                <a:gd name="T46" fmla="*/ 187 w 251"/>
                <a:gd name="T47" fmla="*/ 131 h 304"/>
                <a:gd name="T48" fmla="*/ 187 w 251"/>
                <a:gd name="T49" fmla="*/ 131 h 304"/>
                <a:gd name="T50" fmla="*/ 187 w 251"/>
                <a:gd name="T51" fmla="*/ 132 h 304"/>
                <a:gd name="T52" fmla="*/ 186 w 251"/>
                <a:gd name="T53" fmla="*/ 137 h 304"/>
                <a:gd name="T54" fmla="*/ 184 w 251"/>
                <a:gd name="T55" fmla="*/ 152 h 304"/>
                <a:gd name="T56" fmla="*/ 182 w 251"/>
                <a:gd name="T57" fmla="*/ 164 h 304"/>
                <a:gd name="T58" fmla="*/ 122 w 251"/>
                <a:gd name="T59" fmla="*/ 82 h 304"/>
                <a:gd name="T60" fmla="*/ 79 w 251"/>
                <a:gd name="T61" fmla="*/ 3 h 3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51" h="304">
                  <a:moveTo>
                    <a:pt x="79" y="3"/>
                  </a:moveTo>
                  <a:cubicBezTo>
                    <a:pt x="71" y="5"/>
                    <a:pt x="53" y="28"/>
                    <a:pt x="42" y="48"/>
                  </a:cubicBezTo>
                  <a:cubicBezTo>
                    <a:pt x="25" y="80"/>
                    <a:pt x="0" y="144"/>
                    <a:pt x="28" y="216"/>
                  </a:cubicBezTo>
                  <a:cubicBezTo>
                    <a:pt x="30" y="220"/>
                    <a:pt x="34" y="222"/>
                    <a:pt x="37" y="220"/>
                  </a:cubicBezTo>
                  <a:cubicBezTo>
                    <a:pt x="40" y="219"/>
                    <a:pt x="42" y="216"/>
                    <a:pt x="42" y="214"/>
                  </a:cubicBezTo>
                  <a:cubicBezTo>
                    <a:pt x="42" y="213"/>
                    <a:pt x="42" y="212"/>
                    <a:pt x="41" y="211"/>
                  </a:cubicBezTo>
                  <a:cubicBezTo>
                    <a:pt x="33" y="189"/>
                    <a:pt x="29" y="168"/>
                    <a:pt x="29" y="148"/>
                  </a:cubicBezTo>
                  <a:cubicBezTo>
                    <a:pt x="29" y="76"/>
                    <a:pt x="75" y="23"/>
                    <a:pt x="82" y="17"/>
                  </a:cubicBezTo>
                  <a:cubicBezTo>
                    <a:pt x="85" y="18"/>
                    <a:pt x="96" y="24"/>
                    <a:pt x="109" y="85"/>
                  </a:cubicBezTo>
                  <a:cubicBezTo>
                    <a:pt x="120" y="141"/>
                    <a:pt x="166" y="171"/>
                    <a:pt x="180" y="179"/>
                  </a:cubicBezTo>
                  <a:cubicBezTo>
                    <a:pt x="178" y="190"/>
                    <a:pt x="177" y="199"/>
                    <a:pt x="177" y="208"/>
                  </a:cubicBezTo>
                  <a:cubicBezTo>
                    <a:pt x="177" y="291"/>
                    <a:pt x="242" y="303"/>
                    <a:pt x="242" y="303"/>
                  </a:cubicBezTo>
                  <a:cubicBezTo>
                    <a:pt x="246" y="304"/>
                    <a:pt x="250" y="301"/>
                    <a:pt x="251" y="297"/>
                  </a:cubicBezTo>
                  <a:cubicBezTo>
                    <a:pt x="251" y="297"/>
                    <a:pt x="251" y="297"/>
                    <a:pt x="251" y="296"/>
                  </a:cubicBezTo>
                  <a:cubicBezTo>
                    <a:pt x="251" y="293"/>
                    <a:pt x="248" y="290"/>
                    <a:pt x="245" y="289"/>
                  </a:cubicBezTo>
                  <a:cubicBezTo>
                    <a:pt x="242" y="289"/>
                    <a:pt x="191" y="278"/>
                    <a:pt x="191" y="208"/>
                  </a:cubicBezTo>
                  <a:cubicBezTo>
                    <a:pt x="191" y="199"/>
                    <a:pt x="192" y="190"/>
                    <a:pt x="194" y="180"/>
                  </a:cubicBezTo>
                  <a:cubicBezTo>
                    <a:pt x="200" y="143"/>
                    <a:pt x="200" y="143"/>
                    <a:pt x="200" y="143"/>
                  </a:cubicBezTo>
                  <a:cubicBezTo>
                    <a:pt x="200" y="140"/>
                    <a:pt x="200" y="137"/>
                    <a:pt x="201" y="135"/>
                  </a:cubicBezTo>
                  <a:cubicBezTo>
                    <a:pt x="201" y="135"/>
                    <a:pt x="201" y="133"/>
                    <a:pt x="201" y="133"/>
                  </a:cubicBezTo>
                  <a:cubicBezTo>
                    <a:pt x="201" y="133"/>
                    <a:pt x="201" y="133"/>
                    <a:pt x="201" y="133"/>
                  </a:cubicBezTo>
                  <a:cubicBezTo>
                    <a:pt x="201" y="133"/>
                    <a:pt x="201" y="132"/>
                    <a:pt x="201" y="131"/>
                  </a:cubicBezTo>
                  <a:cubicBezTo>
                    <a:pt x="201" y="127"/>
                    <a:pt x="200" y="125"/>
                    <a:pt x="195" y="125"/>
                  </a:cubicBezTo>
                  <a:cubicBezTo>
                    <a:pt x="190" y="124"/>
                    <a:pt x="188" y="127"/>
                    <a:pt x="187" y="131"/>
                  </a:cubicBezTo>
                  <a:cubicBezTo>
                    <a:pt x="187" y="131"/>
                    <a:pt x="187" y="131"/>
                    <a:pt x="187" y="131"/>
                  </a:cubicBezTo>
                  <a:cubicBezTo>
                    <a:pt x="187" y="131"/>
                    <a:pt x="187" y="131"/>
                    <a:pt x="187" y="132"/>
                  </a:cubicBezTo>
                  <a:cubicBezTo>
                    <a:pt x="187" y="133"/>
                    <a:pt x="186" y="135"/>
                    <a:pt x="186" y="137"/>
                  </a:cubicBezTo>
                  <a:cubicBezTo>
                    <a:pt x="184" y="152"/>
                    <a:pt x="184" y="152"/>
                    <a:pt x="184" y="152"/>
                  </a:cubicBezTo>
                  <a:cubicBezTo>
                    <a:pt x="184" y="152"/>
                    <a:pt x="183" y="158"/>
                    <a:pt x="182" y="164"/>
                  </a:cubicBezTo>
                  <a:cubicBezTo>
                    <a:pt x="166" y="153"/>
                    <a:pt x="131" y="126"/>
                    <a:pt x="122" y="82"/>
                  </a:cubicBezTo>
                  <a:cubicBezTo>
                    <a:pt x="110" y="24"/>
                    <a:pt x="97" y="0"/>
                    <a:pt x="79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4" name="Freeform 39"/>
            <p:cNvSpPr/>
            <p:nvPr>
              <p:custDataLst>
                <p:tags r:id="rId37"/>
              </p:custDataLst>
            </p:nvPr>
          </p:nvSpPr>
          <p:spPr bwMode="auto">
            <a:xfrm>
              <a:off x="2278063" y="3944938"/>
              <a:ext cx="133350" cy="307975"/>
            </a:xfrm>
            <a:custGeom>
              <a:gdLst>
                <a:gd name="T0" fmla="*/ 30 w 65"/>
                <a:gd name="T1" fmla="*/ 2 h 150"/>
                <a:gd name="T2" fmla="*/ 0 w 65"/>
                <a:gd name="T3" fmla="*/ 59 h 150"/>
                <a:gd name="T4" fmla="*/ 53 w 65"/>
                <a:gd name="T5" fmla="*/ 147 h 150"/>
                <a:gd name="T6" fmla="*/ 63 w 65"/>
                <a:gd name="T7" fmla="*/ 146 h 150"/>
                <a:gd name="T8" fmla="*/ 62 w 65"/>
                <a:gd name="T9" fmla="*/ 136 h 150"/>
                <a:gd name="T10" fmla="*/ 14 w 65"/>
                <a:gd name="T11" fmla="*/ 59 h 150"/>
                <a:gd name="T12" fmla="*/ 38 w 65"/>
                <a:gd name="T13" fmla="*/ 14 h 150"/>
                <a:gd name="T14" fmla="*/ 39 w 65"/>
                <a:gd name="T15" fmla="*/ 4 h 150"/>
                <a:gd name="T16" fmla="*/ 30 w 65"/>
                <a:gd name="T17" fmla="*/ 2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5" h="150">
                  <a:moveTo>
                    <a:pt x="30" y="2"/>
                  </a:moveTo>
                  <a:cubicBezTo>
                    <a:pt x="12" y="15"/>
                    <a:pt x="1" y="36"/>
                    <a:pt x="0" y="59"/>
                  </a:cubicBezTo>
                  <a:cubicBezTo>
                    <a:pt x="0" y="80"/>
                    <a:pt x="9" y="113"/>
                    <a:pt x="53" y="147"/>
                  </a:cubicBezTo>
                  <a:cubicBezTo>
                    <a:pt x="56" y="150"/>
                    <a:pt x="61" y="149"/>
                    <a:pt x="63" y="146"/>
                  </a:cubicBezTo>
                  <a:cubicBezTo>
                    <a:pt x="65" y="143"/>
                    <a:pt x="65" y="139"/>
                    <a:pt x="62" y="136"/>
                  </a:cubicBezTo>
                  <a:cubicBezTo>
                    <a:pt x="22" y="106"/>
                    <a:pt x="14" y="77"/>
                    <a:pt x="14" y="59"/>
                  </a:cubicBezTo>
                  <a:cubicBezTo>
                    <a:pt x="14" y="41"/>
                    <a:pt x="23" y="24"/>
                    <a:pt x="38" y="14"/>
                  </a:cubicBezTo>
                  <a:cubicBezTo>
                    <a:pt x="41" y="12"/>
                    <a:pt x="42" y="7"/>
                    <a:pt x="39" y="4"/>
                  </a:cubicBezTo>
                  <a:cubicBezTo>
                    <a:pt x="37" y="1"/>
                    <a:pt x="33" y="0"/>
                    <a:pt x="3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5" name="Freeform 40"/>
            <p:cNvSpPr/>
            <p:nvPr>
              <p:custDataLst>
                <p:tags r:id="rId38"/>
              </p:custDataLst>
            </p:nvPr>
          </p:nvSpPr>
          <p:spPr bwMode="auto">
            <a:xfrm>
              <a:off x="2151063" y="3757613"/>
              <a:ext cx="168275" cy="265113"/>
            </a:xfrm>
            <a:custGeom>
              <a:gdLst>
                <a:gd name="T0" fmla="*/ 6 w 82"/>
                <a:gd name="T1" fmla="*/ 1 h 129"/>
                <a:gd name="T2" fmla="*/ 1 w 82"/>
                <a:gd name="T3" fmla="*/ 9 h 129"/>
                <a:gd name="T4" fmla="*/ 70 w 82"/>
                <a:gd name="T5" fmla="*/ 127 h 129"/>
                <a:gd name="T6" fmla="*/ 80 w 82"/>
                <a:gd name="T7" fmla="*/ 125 h 129"/>
                <a:gd name="T8" fmla="*/ 77 w 82"/>
                <a:gd name="T9" fmla="*/ 115 h 129"/>
                <a:gd name="T10" fmla="*/ 15 w 82"/>
                <a:gd name="T11" fmla="*/ 6 h 129"/>
                <a:gd name="T12" fmla="*/ 6 w 82"/>
                <a:gd name="T13" fmla="*/ 1 h 1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129">
                  <a:moveTo>
                    <a:pt x="6" y="1"/>
                  </a:moveTo>
                  <a:cubicBezTo>
                    <a:pt x="2" y="2"/>
                    <a:pt x="0" y="6"/>
                    <a:pt x="1" y="9"/>
                  </a:cubicBezTo>
                  <a:cubicBezTo>
                    <a:pt x="23" y="101"/>
                    <a:pt x="68" y="126"/>
                    <a:pt x="70" y="127"/>
                  </a:cubicBezTo>
                  <a:cubicBezTo>
                    <a:pt x="74" y="129"/>
                    <a:pt x="78" y="128"/>
                    <a:pt x="80" y="125"/>
                  </a:cubicBezTo>
                  <a:cubicBezTo>
                    <a:pt x="82" y="121"/>
                    <a:pt x="80" y="117"/>
                    <a:pt x="77" y="115"/>
                  </a:cubicBezTo>
                  <a:cubicBezTo>
                    <a:pt x="77" y="115"/>
                    <a:pt x="35" y="91"/>
                    <a:pt x="15" y="6"/>
                  </a:cubicBezTo>
                  <a:cubicBezTo>
                    <a:pt x="14" y="2"/>
                    <a:pt x="10" y="0"/>
                    <a:pt x="6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6" name="Freeform 41"/>
            <p:cNvSpPr/>
            <p:nvPr>
              <p:custDataLst>
                <p:tags r:id="rId39"/>
              </p:custDataLst>
            </p:nvPr>
          </p:nvSpPr>
          <p:spPr bwMode="auto">
            <a:xfrm>
              <a:off x="2119313" y="3857626"/>
              <a:ext cx="177800" cy="228600"/>
            </a:xfrm>
            <a:custGeom>
              <a:gdLst>
                <a:gd name="T0" fmla="*/ 6 w 86"/>
                <a:gd name="T1" fmla="*/ 1 h 111"/>
                <a:gd name="T2" fmla="*/ 1 w 86"/>
                <a:gd name="T3" fmla="*/ 10 h 111"/>
                <a:gd name="T4" fmla="*/ 74 w 86"/>
                <a:gd name="T5" fmla="*/ 109 h 111"/>
                <a:gd name="T6" fmla="*/ 84 w 86"/>
                <a:gd name="T7" fmla="*/ 107 h 111"/>
                <a:gd name="T8" fmla="*/ 81 w 86"/>
                <a:gd name="T9" fmla="*/ 97 h 111"/>
                <a:gd name="T10" fmla="*/ 15 w 86"/>
                <a:gd name="T11" fmla="*/ 6 h 111"/>
                <a:gd name="T12" fmla="*/ 6 w 86"/>
                <a:gd name="T13" fmla="*/ 1 h 1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6" h="110">
                  <a:moveTo>
                    <a:pt x="6" y="1"/>
                  </a:moveTo>
                  <a:cubicBezTo>
                    <a:pt x="2" y="3"/>
                    <a:pt x="0" y="7"/>
                    <a:pt x="1" y="10"/>
                  </a:cubicBezTo>
                  <a:cubicBezTo>
                    <a:pt x="24" y="80"/>
                    <a:pt x="72" y="108"/>
                    <a:pt x="74" y="109"/>
                  </a:cubicBezTo>
                  <a:cubicBezTo>
                    <a:pt x="78" y="111"/>
                    <a:pt x="82" y="110"/>
                    <a:pt x="84" y="107"/>
                  </a:cubicBezTo>
                  <a:cubicBezTo>
                    <a:pt x="86" y="103"/>
                    <a:pt x="85" y="99"/>
                    <a:pt x="81" y="97"/>
                  </a:cubicBezTo>
                  <a:cubicBezTo>
                    <a:pt x="81" y="97"/>
                    <a:pt x="36" y="70"/>
                    <a:pt x="15" y="6"/>
                  </a:cubicBezTo>
                  <a:cubicBezTo>
                    <a:pt x="14" y="2"/>
                    <a:pt x="10" y="0"/>
                    <a:pt x="6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7" name="Freeform 42"/>
            <p:cNvSpPr/>
            <p:nvPr>
              <p:custDataLst>
                <p:tags r:id="rId40"/>
              </p:custDataLst>
            </p:nvPr>
          </p:nvSpPr>
          <p:spPr bwMode="auto">
            <a:xfrm>
              <a:off x="2105025" y="3956051"/>
              <a:ext cx="220663" cy="220663"/>
            </a:xfrm>
            <a:custGeom>
              <a:gdLst>
                <a:gd name="T0" fmla="*/ 6 w 107"/>
                <a:gd name="T1" fmla="*/ 1 h 107"/>
                <a:gd name="T2" fmla="*/ 1 w 107"/>
                <a:gd name="T3" fmla="*/ 10 h 107"/>
                <a:gd name="T4" fmla="*/ 97 w 107"/>
                <a:gd name="T5" fmla="*/ 106 h 107"/>
                <a:gd name="T6" fmla="*/ 106 w 107"/>
                <a:gd name="T7" fmla="*/ 102 h 107"/>
                <a:gd name="T8" fmla="*/ 102 w 107"/>
                <a:gd name="T9" fmla="*/ 93 h 107"/>
                <a:gd name="T10" fmla="*/ 14 w 107"/>
                <a:gd name="T11" fmla="*/ 5 h 107"/>
                <a:gd name="T12" fmla="*/ 6 w 107"/>
                <a:gd name="T13" fmla="*/ 1 h 1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" h="107">
                  <a:moveTo>
                    <a:pt x="6" y="1"/>
                  </a:moveTo>
                  <a:cubicBezTo>
                    <a:pt x="2" y="2"/>
                    <a:pt x="0" y="6"/>
                    <a:pt x="1" y="10"/>
                  </a:cubicBezTo>
                  <a:cubicBezTo>
                    <a:pt x="24" y="78"/>
                    <a:pt x="94" y="105"/>
                    <a:pt x="97" y="106"/>
                  </a:cubicBezTo>
                  <a:cubicBezTo>
                    <a:pt x="101" y="107"/>
                    <a:pt x="105" y="105"/>
                    <a:pt x="106" y="102"/>
                  </a:cubicBezTo>
                  <a:cubicBezTo>
                    <a:pt x="107" y="98"/>
                    <a:pt x="105" y="94"/>
                    <a:pt x="102" y="93"/>
                  </a:cubicBezTo>
                  <a:cubicBezTo>
                    <a:pt x="101" y="92"/>
                    <a:pt x="35" y="67"/>
                    <a:pt x="14" y="5"/>
                  </a:cubicBezTo>
                  <a:cubicBezTo>
                    <a:pt x="13" y="2"/>
                    <a:pt x="9" y="0"/>
                    <a:pt x="6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8" name="Freeform 43"/>
            <p:cNvSpPr/>
            <p:nvPr>
              <p:custDataLst>
                <p:tags r:id="rId41"/>
              </p:custDataLst>
            </p:nvPr>
          </p:nvSpPr>
          <p:spPr bwMode="auto">
            <a:xfrm>
              <a:off x="2185988" y="3114676"/>
              <a:ext cx="557213" cy="549275"/>
            </a:xfrm>
            <a:custGeom>
              <a:gdLst>
                <a:gd name="T0" fmla="*/ 256 w 271"/>
                <a:gd name="T1" fmla="*/ 1 h 267"/>
                <a:gd name="T2" fmla="*/ 231 w 271"/>
                <a:gd name="T3" fmla="*/ 26 h 267"/>
                <a:gd name="T4" fmla="*/ 228 w 271"/>
                <a:gd name="T5" fmla="*/ 42 h 267"/>
                <a:gd name="T6" fmla="*/ 240 w 271"/>
                <a:gd name="T7" fmla="*/ 78 h 267"/>
                <a:gd name="T8" fmla="*/ 251 w 271"/>
                <a:gd name="T9" fmla="*/ 92 h 267"/>
                <a:gd name="T10" fmla="*/ 256 w 271"/>
                <a:gd name="T11" fmla="*/ 99 h 267"/>
                <a:gd name="T12" fmla="*/ 252 w 271"/>
                <a:gd name="T13" fmla="*/ 101 h 267"/>
                <a:gd name="T14" fmla="*/ 214 w 271"/>
                <a:gd name="T15" fmla="*/ 106 h 267"/>
                <a:gd name="T16" fmla="*/ 190 w 271"/>
                <a:gd name="T17" fmla="*/ 110 h 267"/>
                <a:gd name="T18" fmla="*/ 183 w 271"/>
                <a:gd name="T19" fmla="*/ 116 h 267"/>
                <a:gd name="T20" fmla="*/ 105 w 271"/>
                <a:gd name="T21" fmla="*/ 169 h 267"/>
                <a:gd name="T22" fmla="*/ 16 w 271"/>
                <a:gd name="T23" fmla="*/ 241 h 267"/>
                <a:gd name="T24" fmla="*/ 49 w 271"/>
                <a:gd name="T25" fmla="*/ 145 h 267"/>
                <a:gd name="T26" fmla="*/ 56 w 271"/>
                <a:gd name="T27" fmla="*/ 130 h 267"/>
                <a:gd name="T28" fmla="*/ 76 w 271"/>
                <a:gd name="T29" fmla="*/ 73 h 267"/>
                <a:gd name="T30" fmla="*/ 77 w 271"/>
                <a:gd name="T31" fmla="*/ 70 h 267"/>
                <a:gd name="T32" fmla="*/ 72 w 271"/>
                <a:gd name="T33" fmla="*/ 64 h 267"/>
                <a:gd name="T34" fmla="*/ 63 w 271"/>
                <a:gd name="T35" fmla="*/ 68 h 267"/>
                <a:gd name="T36" fmla="*/ 43 w 271"/>
                <a:gd name="T37" fmla="*/ 125 h 267"/>
                <a:gd name="T38" fmla="*/ 36 w 271"/>
                <a:gd name="T39" fmla="*/ 139 h 267"/>
                <a:gd name="T40" fmla="*/ 0 w 271"/>
                <a:gd name="T41" fmla="*/ 259 h 267"/>
                <a:gd name="T42" fmla="*/ 5 w 271"/>
                <a:gd name="T43" fmla="*/ 266 h 267"/>
                <a:gd name="T44" fmla="*/ 12 w 271"/>
                <a:gd name="T45" fmla="*/ 264 h 267"/>
                <a:gd name="T46" fmla="*/ 111 w 271"/>
                <a:gd name="T47" fmla="*/ 181 h 267"/>
                <a:gd name="T48" fmla="*/ 191 w 271"/>
                <a:gd name="T49" fmla="*/ 127 h 267"/>
                <a:gd name="T50" fmla="*/ 198 w 271"/>
                <a:gd name="T51" fmla="*/ 122 h 267"/>
                <a:gd name="T52" fmla="*/ 215 w 271"/>
                <a:gd name="T53" fmla="*/ 120 h 267"/>
                <a:gd name="T54" fmla="*/ 257 w 271"/>
                <a:gd name="T55" fmla="*/ 114 h 267"/>
                <a:gd name="T56" fmla="*/ 271 w 271"/>
                <a:gd name="T57" fmla="*/ 102 h 267"/>
                <a:gd name="T58" fmla="*/ 271 w 271"/>
                <a:gd name="T59" fmla="*/ 99 h 267"/>
                <a:gd name="T60" fmla="*/ 261 w 271"/>
                <a:gd name="T61" fmla="*/ 83 h 267"/>
                <a:gd name="T62" fmla="*/ 251 w 271"/>
                <a:gd name="T63" fmla="*/ 70 h 267"/>
                <a:gd name="T64" fmla="*/ 242 w 271"/>
                <a:gd name="T65" fmla="*/ 42 h 267"/>
                <a:gd name="T66" fmla="*/ 244 w 271"/>
                <a:gd name="T67" fmla="*/ 30 h 267"/>
                <a:gd name="T68" fmla="*/ 260 w 271"/>
                <a:gd name="T69" fmla="*/ 15 h 267"/>
                <a:gd name="T70" fmla="*/ 265 w 271"/>
                <a:gd name="T71" fmla="*/ 8 h 267"/>
                <a:gd name="T72" fmla="*/ 265 w 271"/>
                <a:gd name="T73" fmla="*/ 6 h 267"/>
                <a:gd name="T74" fmla="*/ 256 w 271"/>
                <a:gd name="T75" fmla="*/ 1 h 2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71" h="267">
                  <a:moveTo>
                    <a:pt x="256" y="1"/>
                  </a:moveTo>
                  <a:cubicBezTo>
                    <a:pt x="244" y="5"/>
                    <a:pt x="235" y="13"/>
                    <a:pt x="231" y="26"/>
                  </a:cubicBezTo>
                  <a:cubicBezTo>
                    <a:pt x="229" y="31"/>
                    <a:pt x="228" y="36"/>
                    <a:pt x="228" y="42"/>
                  </a:cubicBezTo>
                  <a:cubicBezTo>
                    <a:pt x="228" y="55"/>
                    <a:pt x="232" y="68"/>
                    <a:pt x="240" y="78"/>
                  </a:cubicBezTo>
                  <a:cubicBezTo>
                    <a:pt x="251" y="92"/>
                    <a:pt x="251" y="92"/>
                    <a:pt x="251" y="92"/>
                  </a:cubicBezTo>
                  <a:cubicBezTo>
                    <a:pt x="253" y="94"/>
                    <a:pt x="255" y="97"/>
                    <a:pt x="256" y="99"/>
                  </a:cubicBezTo>
                  <a:cubicBezTo>
                    <a:pt x="255" y="99"/>
                    <a:pt x="254" y="100"/>
                    <a:pt x="252" y="101"/>
                  </a:cubicBezTo>
                  <a:cubicBezTo>
                    <a:pt x="242" y="104"/>
                    <a:pt x="227" y="106"/>
                    <a:pt x="214" y="106"/>
                  </a:cubicBezTo>
                  <a:cubicBezTo>
                    <a:pt x="200" y="107"/>
                    <a:pt x="194" y="108"/>
                    <a:pt x="190" y="110"/>
                  </a:cubicBezTo>
                  <a:cubicBezTo>
                    <a:pt x="183" y="116"/>
                    <a:pt x="183" y="116"/>
                    <a:pt x="183" y="116"/>
                  </a:cubicBezTo>
                  <a:cubicBezTo>
                    <a:pt x="168" y="127"/>
                    <a:pt x="135" y="153"/>
                    <a:pt x="105" y="169"/>
                  </a:cubicBezTo>
                  <a:cubicBezTo>
                    <a:pt x="76" y="183"/>
                    <a:pt x="37" y="220"/>
                    <a:pt x="16" y="241"/>
                  </a:cubicBezTo>
                  <a:cubicBezTo>
                    <a:pt x="22" y="202"/>
                    <a:pt x="39" y="166"/>
                    <a:pt x="49" y="145"/>
                  </a:cubicBezTo>
                  <a:cubicBezTo>
                    <a:pt x="56" y="130"/>
                    <a:pt x="56" y="130"/>
                    <a:pt x="56" y="130"/>
                  </a:cubicBezTo>
                  <a:cubicBezTo>
                    <a:pt x="63" y="112"/>
                    <a:pt x="76" y="74"/>
                    <a:pt x="76" y="73"/>
                  </a:cubicBezTo>
                  <a:cubicBezTo>
                    <a:pt x="76" y="72"/>
                    <a:pt x="77" y="71"/>
                    <a:pt x="77" y="70"/>
                  </a:cubicBezTo>
                  <a:cubicBezTo>
                    <a:pt x="77" y="68"/>
                    <a:pt x="75" y="65"/>
                    <a:pt x="72" y="64"/>
                  </a:cubicBezTo>
                  <a:cubicBezTo>
                    <a:pt x="68" y="63"/>
                    <a:pt x="64" y="65"/>
                    <a:pt x="63" y="68"/>
                  </a:cubicBezTo>
                  <a:cubicBezTo>
                    <a:pt x="63" y="69"/>
                    <a:pt x="50" y="107"/>
                    <a:pt x="43" y="125"/>
                  </a:cubicBezTo>
                  <a:cubicBezTo>
                    <a:pt x="36" y="139"/>
                    <a:pt x="36" y="139"/>
                    <a:pt x="36" y="139"/>
                  </a:cubicBezTo>
                  <a:cubicBezTo>
                    <a:pt x="24" y="164"/>
                    <a:pt x="2" y="210"/>
                    <a:pt x="0" y="259"/>
                  </a:cubicBezTo>
                  <a:cubicBezTo>
                    <a:pt x="0" y="262"/>
                    <a:pt x="2" y="264"/>
                    <a:pt x="5" y="266"/>
                  </a:cubicBezTo>
                  <a:cubicBezTo>
                    <a:pt x="7" y="267"/>
                    <a:pt x="10" y="266"/>
                    <a:pt x="12" y="264"/>
                  </a:cubicBezTo>
                  <a:cubicBezTo>
                    <a:pt x="13" y="263"/>
                    <a:pt x="74" y="200"/>
                    <a:pt x="111" y="181"/>
                  </a:cubicBezTo>
                  <a:cubicBezTo>
                    <a:pt x="143" y="165"/>
                    <a:pt x="177" y="138"/>
                    <a:pt x="191" y="127"/>
                  </a:cubicBezTo>
                  <a:cubicBezTo>
                    <a:pt x="191" y="127"/>
                    <a:pt x="197" y="123"/>
                    <a:pt x="198" y="122"/>
                  </a:cubicBezTo>
                  <a:cubicBezTo>
                    <a:pt x="200" y="121"/>
                    <a:pt x="208" y="121"/>
                    <a:pt x="215" y="120"/>
                  </a:cubicBezTo>
                  <a:cubicBezTo>
                    <a:pt x="228" y="119"/>
                    <a:pt x="246" y="118"/>
                    <a:pt x="257" y="114"/>
                  </a:cubicBezTo>
                  <a:cubicBezTo>
                    <a:pt x="263" y="111"/>
                    <a:pt x="269" y="108"/>
                    <a:pt x="271" y="102"/>
                  </a:cubicBezTo>
                  <a:cubicBezTo>
                    <a:pt x="271" y="101"/>
                    <a:pt x="271" y="100"/>
                    <a:pt x="271" y="99"/>
                  </a:cubicBezTo>
                  <a:cubicBezTo>
                    <a:pt x="271" y="94"/>
                    <a:pt x="267" y="89"/>
                    <a:pt x="261" y="83"/>
                  </a:cubicBezTo>
                  <a:cubicBezTo>
                    <a:pt x="251" y="70"/>
                    <a:pt x="251" y="70"/>
                    <a:pt x="251" y="70"/>
                  </a:cubicBezTo>
                  <a:cubicBezTo>
                    <a:pt x="245" y="62"/>
                    <a:pt x="242" y="52"/>
                    <a:pt x="242" y="42"/>
                  </a:cubicBezTo>
                  <a:cubicBezTo>
                    <a:pt x="242" y="38"/>
                    <a:pt x="243" y="34"/>
                    <a:pt x="244" y="30"/>
                  </a:cubicBezTo>
                  <a:cubicBezTo>
                    <a:pt x="246" y="25"/>
                    <a:pt x="250" y="18"/>
                    <a:pt x="260" y="15"/>
                  </a:cubicBezTo>
                  <a:cubicBezTo>
                    <a:pt x="263" y="14"/>
                    <a:pt x="265" y="11"/>
                    <a:pt x="265" y="8"/>
                  </a:cubicBezTo>
                  <a:cubicBezTo>
                    <a:pt x="265" y="8"/>
                    <a:pt x="265" y="7"/>
                    <a:pt x="265" y="6"/>
                  </a:cubicBezTo>
                  <a:cubicBezTo>
                    <a:pt x="264" y="3"/>
                    <a:pt x="260" y="0"/>
                    <a:pt x="256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59" name="Freeform 44"/>
            <p:cNvSpPr/>
            <p:nvPr>
              <p:custDataLst>
                <p:tags r:id="rId42"/>
              </p:custDataLst>
            </p:nvPr>
          </p:nvSpPr>
          <p:spPr bwMode="auto">
            <a:xfrm>
              <a:off x="2522538" y="3141663"/>
              <a:ext cx="101600" cy="217488"/>
            </a:xfrm>
            <a:custGeom>
              <a:gdLst>
                <a:gd name="T0" fmla="*/ 20 w 49"/>
                <a:gd name="T1" fmla="*/ 3 h 106"/>
                <a:gd name="T2" fmla="*/ 3 w 49"/>
                <a:gd name="T3" fmla="*/ 56 h 106"/>
                <a:gd name="T4" fmla="*/ 38 w 49"/>
                <a:gd name="T5" fmla="*/ 104 h 106"/>
                <a:gd name="T6" fmla="*/ 48 w 49"/>
                <a:gd name="T7" fmla="*/ 100 h 106"/>
                <a:gd name="T8" fmla="*/ 44 w 49"/>
                <a:gd name="T9" fmla="*/ 91 h 106"/>
                <a:gd name="T10" fmla="*/ 17 w 49"/>
                <a:gd name="T11" fmla="*/ 54 h 106"/>
                <a:gd name="T12" fmla="*/ 29 w 49"/>
                <a:gd name="T13" fmla="*/ 13 h 106"/>
                <a:gd name="T14" fmla="*/ 30 w 49"/>
                <a:gd name="T15" fmla="*/ 3 h 106"/>
                <a:gd name="T16" fmla="*/ 20 w 49"/>
                <a:gd name="T17" fmla="*/ 3 h 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9" h="105">
                  <a:moveTo>
                    <a:pt x="20" y="3"/>
                  </a:moveTo>
                  <a:cubicBezTo>
                    <a:pt x="6" y="14"/>
                    <a:pt x="0" y="35"/>
                    <a:pt x="3" y="56"/>
                  </a:cubicBezTo>
                  <a:cubicBezTo>
                    <a:pt x="7" y="78"/>
                    <a:pt x="20" y="96"/>
                    <a:pt x="38" y="104"/>
                  </a:cubicBezTo>
                  <a:cubicBezTo>
                    <a:pt x="42" y="106"/>
                    <a:pt x="46" y="104"/>
                    <a:pt x="48" y="100"/>
                  </a:cubicBezTo>
                  <a:cubicBezTo>
                    <a:pt x="49" y="97"/>
                    <a:pt x="47" y="93"/>
                    <a:pt x="44" y="91"/>
                  </a:cubicBezTo>
                  <a:cubicBezTo>
                    <a:pt x="30" y="85"/>
                    <a:pt x="20" y="71"/>
                    <a:pt x="17" y="54"/>
                  </a:cubicBezTo>
                  <a:cubicBezTo>
                    <a:pt x="14" y="37"/>
                    <a:pt x="19" y="22"/>
                    <a:pt x="29" y="13"/>
                  </a:cubicBezTo>
                  <a:cubicBezTo>
                    <a:pt x="32" y="11"/>
                    <a:pt x="32" y="6"/>
                    <a:pt x="30" y="3"/>
                  </a:cubicBezTo>
                  <a:cubicBezTo>
                    <a:pt x="27" y="0"/>
                    <a:pt x="23" y="0"/>
                    <a:pt x="2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0" name="Freeform 45"/>
            <p:cNvSpPr/>
            <p:nvPr>
              <p:custDataLst>
                <p:tags r:id="rId43"/>
              </p:custDataLst>
            </p:nvPr>
          </p:nvSpPr>
          <p:spPr bwMode="auto">
            <a:xfrm>
              <a:off x="2362200" y="3284538"/>
              <a:ext cx="193675" cy="157163"/>
            </a:xfrm>
            <a:custGeom>
              <a:gdLst>
                <a:gd name="T0" fmla="*/ 82 w 94"/>
                <a:gd name="T1" fmla="*/ 2 h 76"/>
                <a:gd name="T2" fmla="*/ 3 w 94"/>
                <a:gd name="T3" fmla="*/ 63 h 76"/>
                <a:gd name="T4" fmla="*/ 2 w 94"/>
                <a:gd name="T5" fmla="*/ 73 h 76"/>
                <a:gd name="T6" fmla="*/ 12 w 94"/>
                <a:gd name="T7" fmla="*/ 73 h 76"/>
                <a:gd name="T8" fmla="*/ 90 w 94"/>
                <a:gd name="T9" fmla="*/ 14 h 76"/>
                <a:gd name="T10" fmla="*/ 92 w 94"/>
                <a:gd name="T11" fmla="*/ 4 h 76"/>
                <a:gd name="T12" fmla="*/ 82 w 94"/>
                <a:gd name="T13" fmla="*/ 2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4" h="76">
                  <a:moveTo>
                    <a:pt x="82" y="2"/>
                  </a:moveTo>
                  <a:cubicBezTo>
                    <a:pt x="53" y="20"/>
                    <a:pt x="5" y="61"/>
                    <a:pt x="3" y="63"/>
                  </a:cubicBezTo>
                  <a:cubicBezTo>
                    <a:pt x="0" y="65"/>
                    <a:pt x="0" y="70"/>
                    <a:pt x="2" y="73"/>
                  </a:cubicBezTo>
                  <a:cubicBezTo>
                    <a:pt x="5" y="76"/>
                    <a:pt x="9" y="76"/>
                    <a:pt x="12" y="73"/>
                  </a:cubicBezTo>
                  <a:cubicBezTo>
                    <a:pt x="12" y="73"/>
                    <a:pt x="61" y="31"/>
                    <a:pt x="90" y="14"/>
                  </a:cubicBezTo>
                  <a:cubicBezTo>
                    <a:pt x="93" y="11"/>
                    <a:pt x="94" y="7"/>
                    <a:pt x="92" y="4"/>
                  </a:cubicBezTo>
                  <a:cubicBezTo>
                    <a:pt x="90" y="1"/>
                    <a:pt x="86" y="0"/>
                    <a:pt x="82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1" name="Freeform 46"/>
            <p:cNvSpPr/>
            <p:nvPr>
              <p:custDataLst>
                <p:tags r:id="rId44"/>
              </p:custDataLst>
            </p:nvPr>
          </p:nvSpPr>
          <p:spPr bwMode="auto">
            <a:xfrm>
              <a:off x="2354263" y="3232151"/>
              <a:ext cx="192088" cy="149225"/>
            </a:xfrm>
            <a:custGeom>
              <a:gdLst>
                <a:gd name="T0" fmla="*/ 81 w 93"/>
                <a:gd name="T1" fmla="*/ 2 h 73"/>
                <a:gd name="T2" fmla="*/ 3 w 93"/>
                <a:gd name="T3" fmla="*/ 59 h 73"/>
                <a:gd name="T4" fmla="*/ 2 w 93"/>
                <a:gd name="T5" fmla="*/ 69 h 73"/>
                <a:gd name="T6" fmla="*/ 12 w 93"/>
                <a:gd name="T7" fmla="*/ 70 h 73"/>
                <a:gd name="T8" fmla="*/ 89 w 93"/>
                <a:gd name="T9" fmla="*/ 14 h 73"/>
                <a:gd name="T10" fmla="*/ 90 w 93"/>
                <a:gd name="T11" fmla="*/ 4 h 73"/>
                <a:gd name="T12" fmla="*/ 81 w 93"/>
                <a:gd name="T13" fmla="*/ 2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3" h="73">
                  <a:moveTo>
                    <a:pt x="81" y="2"/>
                  </a:moveTo>
                  <a:cubicBezTo>
                    <a:pt x="57" y="19"/>
                    <a:pt x="4" y="59"/>
                    <a:pt x="3" y="59"/>
                  </a:cubicBezTo>
                  <a:cubicBezTo>
                    <a:pt x="0" y="61"/>
                    <a:pt x="0" y="66"/>
                    <a:pt x="2" y="69"/>
                  </a:cubicBezTo>
                  <a:cubicBezTo>
                    <a:pt x="4" y="72"/>
                    <a:pt x="9" y="73"/>
                    <a:pt x="12" y="70"/>
                  </a:cubicBezTo>
                  <a:cubicBezTo>
                    <a:pt x="12" y="70"/>
                    <a:pt x="65" y="30"/>
                    <a:pt x="89" y="14"/>
                  </a:cubicBezTo>
                  <a:cubicBezTo>
                    <a:pt x="92" y="12"/>
                    <a:pt x="93" y="7"/>
                    <a:pt x="90" y="4"/>
                  </a:cubicBezTo>
                  <a:cubicBezTo>
                    <a:pt x="88" y="1"/>
                    <a:pt x="84" y="0"/>
                    <a:pt x="81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2" name="Freeform 47"/>
            <p:cNvSpPr/>
            <p:nvPr>
              <p:custDataLst>
                <p:tags r:id="rId45"/>
              </p:custDataLst>
            </p:nvPr>
          </p:nvSpPr>
          <p:spPr bwMode="auto">
            <a:xfrm>
              <a:off x="2922588" y="2711451"/>
              <a:ext cx="415925" cy="417513"/>
            </a:xfrm>
            <a:custGeom>
              <a:gdLst>
                <a:gd name="T0" fmla="*/ 17 w 202"/>
                <a:gd name="T1" fmla="*/ 51 h 203"/>
                <a:gd name="T2" fmla="*/ 64 w 202"/>
                <a:gd name="T3" fmla="*/ 184 h 203"/>
                <a:gd name="T4" fmla="*/ 74 w 202"/>
                <a:gd name="T5" fmla="*/ 183 h 203"/>
                <a:gd name="T6" fmla="*/ 73 w 202"/>
                <a:gd name="T7" fmla="*/ 173 h 203"/>
                <a:gd name="T8" fmla="*/ 30 w 202"/>
                <a:gd name="T9" fmla="*/ 57 h 203"/>
                <a:gd name="T10" fmla="*/ 105 w 202"/>
                <a:gd name="T11" fmla="*/ 17 h 203"/>
                <a:gd name="T12" fmla="*/ 182 w 202"/>
                <a:gd name="T13" fmla="*/ 66 h 203"/>
                <a:gd name="T14" fmla="*/ 107 w 202"/>
                <a:gd name="T15" fmla="*/ 47 h 203"/>
                <a:gd name="T16" fmla="*/ 58 w 202"/>
                <a:gd name="T17" fmla="*/ 91 h 203"/>
                <a:gd name="T18" fmla="*/ 124 w 202"/>
                <a:gd name="T19" fmla="*/ 201 h 203"/>
                <a:gd name="T20" fmla="*/ 133 w 202"/>
                <a:gd name="T21" fmla="*/ 199 h 203"/>
                <a:gd name="T22" fmla="*/ 131 w 202"/>
                <a:gd name="T23" fmla="*/ 189 h 203"/>
                <a:gd name="T24" fmla="*/ 72 w 202"/>
                <a:gd name="T25" fmla="*/ 94 h 203"/>
                <a:gd name="T26" fmla="*/ 110 w 202"/>
                <a:gd name="T27" fmla="*/ 60 h 203"/>
                <a:gd name="T28" fmla="*/ 189 w 202"/>
                <a:gd name="T29" fmla="*/ 94 h 203"/>
                <a:gd name="T30" fmla="*/ 197 w 202"/>
                <a:gd name="T31" fmla="*/ 97 h 203"/>
                <a:gd name="T32" fmla="*/ 202 w 202"/>
                <a:gd name="T33" fmla="*/ 91 h 203"/>
                <a:gd name="T34" fmla="*/ 106 w 202"/>
                <a:gd name="T35" fmla="*/ 3 h 203"/>
                <a:gd name="T36" fmla="*/ 17 w 202"/>
                <a:gd name="T37" fmla="*/ 51 h 2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01" h="203">
                  <a:moveTo>
                    <a:pt x="17" y="51"/>
                  </a:moveTo>
                  <a:cubicBezTo>
                    <a:pt x="0" y="93"/>
                    <a:pt x="18" y="145"/>
                    <a:pt x="64" y="184"/>
                  </a:cubicBezTo>
                  <a:cubicBezTo>
                    <a:pt x="67" y="186"/>
                    <a:pt x="72" y="186"/>
                    <a:pt x="74" y="183"/>
                  </a:cubicBezTo>
                  <a:cubicBezTo>
                    <a:pt x="77" y="180"/>
                    <a:pt x="76" y="176"/>
                    <a:pt x="73" y="173"/>
                  </a:cubicBezTo>
                  <a:cubicBezTo>
                    <a:pt x="32" y="138"/>
                    <a:pt x="15" y="92"/>
                    <a:pt x="30" y="57"/>
                  </a:cubicBezTo>
                  <a:cubicBezTo>
                    <a:pt x="42" y="29"/>
                    <a:pt x="70" y="14"/>
                    <a:pt x="105" y="17"/>
                  </a:cubicBezTo>
                  <a:cubicBezTo>
                    <a:pt x="154" y="21"/>
                    <a:pt x="174" y="46"/>
                    <a:pt x="182" y="66"/>
                  </a:cubicBezTo>
                  <a:cubicBezTo>
                    <a:pt x="161" y="48"/>
                    <a:pt x="131" y="43"/>
                    <a:pt x="107" y="47"/>
                  </a:cubicBezTo>
                  <a:cubicBezTo>
                    <a:pt x="80" y="51"/>
                    <a:pt x="62" y="68"/>
                    <a:pt x="58" y="91"/>
                  </a:cubicBezTo>
                  <a:cubicBezTo>
                    <a:pt x="48" y="150"/>
                    <a:pt x="120" y="199"/>
                    <a:pt x="124" y="201"/>
                  </a:cubicBezTo>
                  <a:cubicBezTo>
                    <a:pt x="127" y="203"/>
                    <a:pt x="131" y="202"/>
                    <a:pt x="133" y="199"/>
                  </a:cubicBezTo>
                  <a:cubicBezTo>
                    <a:pt x="135" y="196"/>
                    <a:pt x="135" y="191"/>
                    <a:pt x="131" y="189"/>
                  </a:cubicBezTo>
                  <a:cubicBezTo>
                    <a:pt x="131" y="189"/>
                    <a:pt x="64" y="143"/>
                    <a:pt x="72" y="94"/>
                  </a:cubicBezTo>
                  <a:cubicBezTo>
                    <a:pt x="76" y="69"/>
                    <a:pt x="100" y="62"/>
                    <a:pt x="110" y="60"/>
                  </a:cubicBezTo>
                  <a:cubicBezTo>
                    <a:pt x="137" y="56"/>
                    <a:pt x="174" y="67"/>
                    <a:pt x="189" y="94"/>
                  </a:cubicBezTo>
                  <a:cubicBezTo>
                    <a:pt x="191" y="97"/>
                    <a:pt x="194" y="98"/>
                    <a:pt x="197" y="97"/>
                  </a:cubicBezTo>
                  <a:cubicBezTo>
                    <a:pt x="200" y="97"/>
                    <a:pt x="202" y="94"/>
                    <a:pt x="202" y="91"/>
                  </a:cubicBezTo>
                  <a:cubicBezTo>
                    <a:pt x="202" y="90"/>
                    <a:pt x="201" y="11"/>
                    <a:pt x="106" y="3"/>
                  </a:cubicBezTo>
                  <a:cubicBezTo>
                    <a:pt x="65" y="0"/>
                    <a:pt x="31" y="18"/>
                    <a:pt x="17" y="5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3" name="Freeform 48"/>
            <p:cNvSpPr/>
            <p:nvPr>
              <p:custDataLst>
                <p:tags r:id="rId46"/>
              </p:custDataLst>
            </p:nvPr>
          </p:nvSpPr>
          <p:spPr bwMode="auto">
            <a:xfrm>
              <a:off x="3238500" y="2741613"/>
              <a:ext cx="396875" cy="415925"/>
            </a:xfrm>
            <a:custGeom>
              <a:gdLst>
                <a:gd name="T0" fmla="*/ 0 w 193"/>
                <a:gd name="T1" fmla="*/ 7 h 202"/>
                <a:gd name="T2" fmla="*/ 0 w 193"/>
                <a:gd name="T3" fmla="*/ 8 h 202"/>
                <a:gd name="T4" fmla="*/ 6 w 193"/>
                <a:gd name="T5" fmla="*/ 15 h 202"/>
                <a:gd name="T6" fmla="*/ 173 w 193"/>
                <a:gd name="T7" fmla="*/ 124 h 202"/>
                <a:gd name="T8" fmla="*/ 74 w 193"/>
                <a:gd name="T9" fmla="*/ 126 h 202"/>
                <a:gd name="T10" fmla="*/ 56 w 193"/>
                <a:gd name="T11" fmla="*/ 146 h 202"/>
                <a:gd name="T12" fmla="*/ 56 w 193"/>
                <a:gd name="T13" fmla="*/ 152 h 202"/>
                <a:gd name="T14" fmla="*/ 65 w 193"/>
                <a:gd name="T15" fmla="*/ 178 h 202"/>
                <a:gd name="T16" fmla="*/ 8 w 193"/>
                <a:gd name="T17" fmla="*/ 188 h 202"/>
                <a:gd name="T18" fmla="*/ 2 w 193"/>
                <a:gd name="T19" fmla="*/ 195 h 202"/>
                <a:gd name="T20" fmla="*/ 2 w 193"/>
                <a:gd name="T21" fmla="*/ 196 h 202"/>
                <a:gd name="T22" fmla="*/ 11 w 193"/>
                <a:gd name="T23" fmla="*/ 202 h 202"/>
                <a:gd name="T24" fmla="*/ 75 w 193"/>
                <a:gd name="T25" fmla="*/ 191 h 202"/>
                <a:gd name="T26" fmla="*/ 82 w 193"/>
                <a:gd name="T27" fmla="*/ 187 h 202"/>
                <a:gd name="T28" fmla="*/ 79 w 193"/>
                <a:gd name="T29" fmla="*/ 173 h 202"/>
                <a:gd name="T30" fmla="*/ 70 w 193"/>
                <a:gd name="T31" fmla="*/ 149 h 202"/>
                <a:gd name="T32" fmla="*/ 80 w 193"/>
                <a:gd name="T33" fmla="*/ 139 h 202"/>
                <a:gd name="T34" fmla="*/ 183 w 193"/>
                <a:gd name="T35" fmla="*/ 141 h 202"/>
                <a:gd name="T36" fmla="*/ 190 w 193"/>
                <a:gd name="T37" fmla="*/ 139 h 202"/>
                <a:gd name="T38" fmla="*/ 192 w 193"/>
                <a:gd name="T39" fmla="*/ 132 h 202"/>
                <a:gd name="T40" fmla="*/ 8 w 193"/>
                <a:gd name="T41" fmla="*/ 1 h 202"/>
                <a:gd name="T42" fmla="*/ 0 w 193"/>
                <a:gd name="T43" fmla="*/ 7 h 2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3" h="201">
                  <a:moveTo>
                    <a:pt x="0" y="7"/>
                  </a:moveTo>
                  <a:cubicBezTo>
                    <a:pt x="0" y="7"/>
                    <a:pt x="0" y="7"/>
                    <a:pt x="0" y="8"/>
                  </a:cubicBezTo>
                  <a:cubicBezTo>
                    <a:pt x="0" y="11"/>
                    <a:pt x="3" y="14"/>
                    <a:pt x="6" y="15"/>
                  </a:cubicBezTo>
                  <a:cubicBezTo>
                    <a:pt x="116" y="30"/>
                    <a:pt x="160" y="96"/>
                    <a:pt x="173" y="124"/>
                  </a:cubicBezTo>
                  <a:cubicBezTo>
                    <a:pt x="150" y="119"/>
                    <a:pt x="101" y="112"/>
                    <a:pt x="74" y="126"/>
                  </a:cubicBezTo>
                  <a:cubicBezTo>
                    <a:pt x="64" y="131"/>
                    <a:pt x="59" y="138"/>
                    <a:pt x="56" y="146"/>
                  </a:cubicBezTo>
                  <a:cubicBezTo>
                    <a:pt x="56" y="148"/>
                    <a:pt x="56" y="150"/>
                    <a:pt x="56" y="152"/>
                  </a:cubicBezTo>
                  <a:cubicBezTo>
                    <a:pt x="56" y="162"/>
                    <a:pt x="61" y="171"/>
                    <a:pt x="65" y="178"/>
                  </a:cubicBezTo>
                  <a:cubicBezTo>
                    <a:pt x="48" y="180"/>
                    <a:pt x="16" y="186"/>
                    <a:pt x="8" y="188"/>
                  </a:cubicBezTo>
                  <a:cubicBezTo>
                    <a:pt x="5" y="188"/>
                    <a:pt x="2" y="191"/>
                    <a:pt x="2" y="195"/>
                  </a:cubicBezTo>
                  <a:cubicBezTo>
                    <a:pt x="2" y="195"/>
                    <a:pt x="2" y="196"/>
                    <a:pt x="2" y="196"/>
                  </a:cubicBezTo>
                  <a:cubicBezTo>
                    <a:pt x="3" y="200"/>
                    <a:pt x="7" y="202"/>
                    <a:pt x="11" y="202"/>
                  </a:cubicBezTo>
                  <a:cubicBezTo>
                    <a:pt x="35" y="197"/>
                    <a:pt x="71" y="191"/>
                    <a:pt x="75" y="191"/>
                  </a:cubicBezTo>
                  <a:cubicBezTo>
                    <a:pt x="78" y="191"/>
                    <a:pt x="81" y="189"/>
                    <a:pt x="82" y="187"/>
                  </a:cubicBezTo>
                  <a:cubicBezTo>
                    <a:pt x="85" y="182"/>
                    <a:pt x="82" y="178"/>
                    <a:pt x="79" y="173"/>
                  </a:cubicBezTo>
                  <a:cubicBezTo>
                    <a:pt x="75" y="167"/>
                    <a:pt x="68" y="157"/>
                    <a:pt x="70" y="149"/>
                  </a:cubicBezTo>
                  <a:cubicBezTo>
                    <a:pt x="71" y="145"/>
                    <a:pt x="75" y="142"/>
                    <a:pt x="80" y="139"/>
                  </a:cubicBezTo>
                  <a:cubicBezTo>
                    <a:pt x="112" y="122"/>
                    <a:pt x="183" y="141"/>
                    <a:pt x="183" y="141"/>
                  </a:cubicBezTo>
                  <a:cubicBezTo>
                    <a:pt x="186" y="142"/>
                    <a:pt x="188" y="141"/>
                    <a:pt x="190" y="139"/>
                  </a:cubicBezTo>
                  <a:cubicBezTo>
                    <a:pt x="192" y="137"/>
                    <a:pt x="193" y="134"/>
                    <a:pt x="192" y="132"/>
                  </a:cubicBezTo>
                  <a:cubicBezTo>
                    <a:pt x="191" y="131"/>
                    <a:pt x="154" y="21"/>
                    <a:pt x="8" y="1"/>
                  </a:cubicBezTo>
                  <a:cubicBezTo>
                    <a:pt x="5" y="0"/>
                    <a:pt x="1" y="3"/>
                    <a:pt x="0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4" name="Freeform 49"/>
            <p:cNvSpPr/>
            <p:nvPr>
              <p:custDataLst>
                <p:tags r:id="rId47"/>
              </p:custDataLst>
            </p:nvPr>
          </p:nvSpPr>
          <p:spPr bwMode="auto">
            <a:xfrm>
              <a:off x="3302000" y="2822576"/>
              <a:ext cx="188913" cy="120650"/>
            </a:xfrm>
            <a:custGeom>
              <a:gdLst>
                <a:gd name="T0" fmla="*/ 1 w 92"/>
                <a:gd name="T1" fmla="*/ 4 h 59"/>
                <a:gd name="T2" fmla="*/ 4 w 92"/>
                <a:gd name="T3" fmla="*/ 13 h 59"/>
                <a:gd name="T4" fmla="*/ 18 w 92"/>
                <a:gd name="T5" fmla="*/ 20 h 59"/>
                <a:gd name="T6" fmla="*/ 79 w 92"/>
                <a:gd name="T7" fmla="*/ 55 h 59"/>
                <a:gd name="T8" fmla="*/ 89 w 92"/>
                <a:gd name="T9" fmla="*/ 57 h 59"/>
                <a:gd name="T10" fmla="*/ 90 w 92"/>
                <a:gd name="T11" fmla="*/ 47 h 59"/>
                <a:gd name="T12" fmla="*/ 23 w 92"/>
                <a:gd name="T13" fmla="*/ 7 h 59"/>
                <a:gd name="T14" fmla="*/ 11 w 92"/>
                <a:gd name="T15" fmla="*/ 1 h 59"/>
                <a:gd name="T16" fmla="*/ 1 w 92"/>
                <a:gd name="T17" fmla="*/ 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92" h="59">
                  <a:moveTo>
                    <a:pt x="1" y="4"/>
                  </a:moveTo>
                  <a:cubicBezTo>
                    <a:pt x="0" y="8"/>
                    <a:pt x="0" y="12"/>
                    <a:pt x="4" y="13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36" y="27"/>
                    <a:pt x="66" y="39"/>
                    <a:pt x="79" y="55"/>
                  </a:cubicBezTo>
                  <a:cubicBezTo>
                    <a:pt x="81" y="59"/>
                    <a:pt x="86" y="59"/>
                    <a:pt x="89" y="57"/>
                  </a:cubicBezTo>
                  <a:cubicBezTo>
                    <a:pt x="92" y="54"/>
                    <a:pt x="92" y="50"/>
                    <a:pt x="90" y="47"/>
                  </a:cubicBezTo>
                  <a:cubicBezTo>
                    <a:pt x="75" y="28"/>
                    <a:pt x="43" y="14"/>
                    <a:pt x="23" y="7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8" y="0"/>
                    <a:pt x="3" y="1"/>
                    <a:pt x="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5" name="Freeform 50"/>
            <p:cNvSpPr/>
            <p:nvPr>
              <p:custDataLst>
                <p:tags r:id="rId48"/>
              </p:custDataLst>
            </p:nvPr>
          </p:nvSpPr>
          <p:spPr bwMode="auto">
            <a:xfrm>
              <a:off x="3130550" y="2809876"/>
              <a:ext cx="274638" cy="165100"/>
            </a:xfrm>
            <a:custGeom>
              <a:gdLst>
                <a:gd name="T0" fmla="*/ 2 w 133"/>
                <a:gd name="T1" fmla="*/ 5 h 80"/>
                <a:gd name="T2" fmla="*/ 5 w 133"/>
                <a:gd name="T3" fmla="*/ 14 h 80"/>
                <a:gd name="T4" fmla="*/ 121 w 133"/>
                <a:gd name="T5" fmla="*/ 78 h 80"/>
                <a:gd name="T6" fmla="*/ 131 w 133"/>
                <a:gd name="T7" fmla="*/ 76 h 80"/>
                <a:gd name="T8" fmla="*/ 130 w 133"/>
                <a:gd name="T9" fmla="*/ 66 h 80"/>
                <a:gd name="T10" fmla="*/ 11 w 133"/>
                <a:gd name="T11" fmla="*/ 1 h 80"/>
                <a:gd name="T12" fmla="*/ 2 w 133"/>
                <a:gd name="T13" fmla="*/ 5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3" h="80">
                  <a:moveTo>
                    <a:pt x="2" y="5"/>
                  </a:moveTo>
                  <a:cubicBezTo>
                    <a:pt x="0" y="8"/>
                    <a:pt x="2" y="13"/>
                    <a:pt x="5" y="14"/>
                  </a:cubicBezTo>
                  <a:cubicBezTo>
                    <a:pt x="6" y="15"/>
                    <a:pt x="80" y="47"/>
                    <a:pt x="121" y="78"/>
                  </a:cubicBezTo>
                  <a:cubicBezTo>
                    <a:pt x="124" y="80"/>
                    <a:pt x="129" y="79"/>
                    <a:pt x="131" y="76"/>
                  </a:cubicBezTo>
                  <a:cubicBezTo>
                    <a:pt x="133" y="73"/>
                    <a:pt x="133" y="69"/>
                    <a:pt x="130" y="66"/>
                  </a:cubicBezTo>
                  <a:cubicBezTo>
                    <a:pt x="87" y="35"/>
                    <a:pt x="14" y="3"/>
                    <a:pt x="11" y="1"/>
                  </a:cubicBezTo>
                  <a:cubicBezTo>
                    <a:pt x="7" y="0"/>
                    <a:pt x="3" y="1"/>
                    <a:pt x="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6" name="Freeform 51"/>
            <p:cNvSpPr/>
            <p:nvPr>
              <p:custDataLst>
                <p:tags r:id="rId49"/>
              </p:custDataLst>
            </p:nvPr>
          </p:nvSpPr>
          <p:spPr bwMode="auto">
            <a:xfrm>
              <a:off x="3059113" y="2860676"/>
              <a:ext cx="263525" cy="150813"/>
            </a:xfrm>
            <a:custGeom>
              <a:gdLst>
                <a:gd name="T0" fmla="*/ 2 w 128"/>
                <a:gd name="T1" fmla="*/ 5 h 73"/>
                <a:gd name="T2" fmla="*/ 5 w 128"/>
                <a:gd name="T3" fmla="*/ 15 h 73"/>
                <a:gd name="T4" fmla="*/ 117 w 128"/>
                <a:gd name="T5" fmla="*/ 72 h 73"/>
                <a:gd name="T6" fmla="*/ 126 w 128"/>
                <a:gd name="T7" fmla="*/ 68 h 73"/>
                <a:gd name="T8" fmla="*/ 123 w 128"/>
                <a:gd name="T9" fmla="*/ 59 h 73"/>
                <a:gd name="T10" fmla="*/ 12 w 128"/>
                <a:gd name="T11" fmla="*/ 2 h 73"/>
                <a:gd name="T12" fmla="*/ 2 w 128"/>
                <a:gd name="T13" fmla="*/ 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8" h="73">
                  <a:moveTo>
                    <a:pt x="2" y="5"/>
                  </a:moveTo>
                  <a:cubicBezTo>
                    <a:pt x="0" y="8"/>
                    <a:pt x="2" y="13"/>
                    <a:pt x="5" y="15"/>
                  </a:cubicBezTo>
                  <a:cubicBezTo>
                    <a:pt x="6" y="15"/>
                    <a:pt x="63" y="46"/>
                    <a:pt x="117" y="72"/>
                  </a:cubicBezTo>
                  <a:cubicBezTo>
                    <a:pt x="121" y="73"/>
                    <a:pt x="125" y="72"/>
                    <a:pt x="126" y="68"/>
                  </a:cubicBezTo>
                  <a:cubicBezTo>
                    <a:pt x="128" y="65"/>
                    <a:pt x="127" y="60"/>
                    <a:pt x="123" y="59"/>
                  </a:cubicBezTo>
                  <a:cubicBezTo>
                    <a:pt x="69" y="34"/>
                    <a:pt x="12" y="3"/>
                    <a:pt x="12" y="2"/>
                  </a:cubicBezTo>
                  <a:cubicBezTo>
                    <a:pt x="8" y="0"/>
                    <a:pt x="4" y="2"/>
                    <a:pt x="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7" name="Freeform 52"/>
            <p:cNvSpPr/>
            <p:nvPr>
              <p:custDataLst>
                <p:tags r:id="rId50"/>
              </p:custDataLst>
            </p:nvPr>
          </p:nvSpPr>
          <p:spPr bwMode="auto">
            <a:xfrm>
              <a:off x="3059113" y="2971801"/>
              <a:ext cx="255588" cy="111125"/>
            </a:xfrm>
            <a:custGeom>
              <a:gdLst>
                <a:gd name="T0" fmla="*/ 2 w 124"/>
                <a:gd name="T1" fmla="*/ 5 h 54"/>
                <a:gd name="T2" fmla="*/ 6 w 124"/>
                <a:gd name="T3" fmla="*/ 14 h 54"/>
                <a:gd name="T4" fmla="*/ 114 w 124"/>
                <a:gd name="T5" fmla="*/ 53 h 54"/>
                <a:gd name="T6" fmla="*/ 123 w 124"/>
                <a:gd name="T7" fmla="*/ 48 h 54"/>
                <a:gd name="T8" fmla="*/ 118 w 124"/>
                <a:gd name="T9" fmla="*/ 39 h 54"/>
                <a:gd name="T10" fmla="*/ 11 w 124"/>
                <a:gd name="T11" fmla="*/ 1 h 54"/>
                <a:gd name="T12" fmla="*/ 2 w 124"/>
                <a:gd name="T13" fmla="*/ 5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4" h="54">
                  <a:moveTo>
                    <a:pt x="2" y="5"/>
                  </a:moveTo>
                  <a:cubicBezTo>
                    <a:pt x="0" y="9"/>
                    <a:pt x="2" y="13"/>
                    <a:pt x="6" y="14"/>
                  </a:cubicBezTo>
                  <a:cubicBezTo>
                    <a:pt x="6" y="14"/>
                    <a:pt x="72" y="40"/>
                    <a:pt x="114" y="53"/>
                  </a:cubicBezTo>
                  <a:cubicBezTo>
                    <a:pt x="118" y="54"/>
                    <a:pt x="122" y="52"/>
                    <a:pt x="123" y="48"/>
                  </a:cubicBezTo>
                  <a:cubicBezTo>
                    <a:pt x="124" y="44"/>
                    <a:pt x="122" y="40"/>
                    <a:pt x="118" y="39"/>
                  </a:cubicBezTo>
                  <a:cubicBezTo>
                    <a:pt x="77" y="27"/>
                    <a:pt x="11" y="1"/>
                    <a:pt x="11" y="1"/>
                  </a:cubicBezTo>
                  <a:cubicBezTo>
                    <a:pt x="7" y="0"/>
                    <a:pt x="3" y="1"/>
                    <a:pt x="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8" name="Freeform 53"/>
            <p:cNvSpPr/>
            <p:nvPr>
              <p:custDataLst>
                <p:tags r:id="rId51"/>
              </p:custDataLst>
            </p:nvPr>
          </p:nvSpPr>
          <p:spPr bwMode="auto">
            <a:xfrm>
              <a:off x="2576513" y="2735263"/>
              <a:ext cx="447675" cy="344488"/>
            </a:xfrm>
            <a:custGeom>
              <a:gdLst>
                <a:gd name="T0" fmla="*/ 1 w 217"/>
                <a:gd name="T1" fmla="*/ 4 h 167"/>
                <a:gd name="T2" fmla="*/ 4 w 217"/>
                <a:gd name="T3" fmla="*/ 13 h 167"/>
                <a:gd name="T4" fmla="*/ 50 w 217"/>
                <a:gd name="T5" fmla="*/ 59 h 167"/>
                <a:gd name="T6" fmla="*/ 72 w 217"/>
                <a:gd name="T7" fmla="*/ 85 h 167"/>
                <a:gd name="T8" fmla="*/ 129 w 217"/>
                <a:gd name="T9" fmla="*/ 150 h 167"/>
                <a:gd name="T10" fmla="*/ 139 w 217"/>
                <a:gd name="T11" fmla="*/ 149 h 167"/>
                <a:gd name="T12" fmla="*/ 141 w 217"/>
                <a:gd name="T13" fmla="*/ 145 h 167"/>
                <a:gd name="T14" fmla="*/ 139 w 217"/>
                <a:gd name="T15" fmla="*/ 139 h 167"/>
                <a:gd name="T16" fmla="*/ 82 w 217"/>
                <a:gd name="T17" fmla="*/ 77 h 167"/>
                <a:gd name="T18" fmla="*/ 61 w 217"/>
                <a:gd name="T19" fmla="*/ 50 h 167"/>
                <a:gd name="T20" fmla="*/ 41 w 217"/>
                <a:gd name="T21" fmla="*/ 28 h 167"/>
                <a:gd name="T22" fmla="*/ 82 w 217"/>
                <a:gd name="T23" fmla="*/ 55 h 167"/>
                <a:gd name="T24" fmla="*/ 205 w 217"/>
                <a:gd name="T25" fmla="*/ 164 h 167"/>
                <a:gd name="T26" fmla="*/ 214 w 217"/>
                <a:gd name="T27" fmla="*/ 164 h 167"/>
                <a:gd name="T28" fmla="*/ 214 w 217"/>
                <a:gd name="T29" fmla="*/ 154 h 167"/>
                <a:gd name="T30" fmla="*/ 91 w 217"/>
                <a:gd name="T31" fmla="*/ 44 h 167"/>
                <a:gd name="T32" fmla="*/ 9 w 217"/>
                <a:gd name="T33" fmla="*/ 0 h 167"/>
                <a:gd name="T34" fmla="*/ 1 w 217"/>
                <a:gd name="T35" fmla="*/ 4 h 1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16" h="167">
                  <a:moveTo>
                    <a:pt x="1" y="4"/>
                  </a:moveTo>
                  <a:cubicBezTo>
                    <a:pt x="0" y="7"/>
                    <a:pt x="1" y="11"/>
                    <a:pt x="4" y="13"/>
                  </a:cubicBezTo>
                  <a:cubicBezTo>
                    <a:pt x="4" y="13"/>
                    <a:pt x="22" y="26"/>
                    <a:pt x="50" y="59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89" y="107"/>
                    <a:pt x="105" y="127"/>
                    <a:pt x="129" y="150"/>
                  </a:cubicBezTo>
                  <a:cubicBezTo>
                    <a:pt x="132" y="152"/>
                    <a:pt x="137" y="152"/>
                    <a:pt x="139" y="149"/>
                  </a:cubicBezTo>
                  <a:cubicBezTo>
                    <a:pt x="141" y="148"/>
                    <a:pt x="141" y="146"/>
                    <a:pt x="141" y="145"/>
                  </a:cubicBezTo>
                  <a:cubicBezTo>
                    <a:pt x="141" y="143"/>
                    <a:pt x="140" y="141"/>
                    <a:pt x="139" y="139"/>
                  </a:cubicBezTo>
                  <a:cubicBezTo>
                    <a:pt x="115" y="117"/>
                    <a:pt x="100" y="98"/>
                    <a:pt x="82" y="77"/>
                  </a:cubicBezTo>
                  <a:cubicBezTo>
                    <a:pt x="61" y="50"/>
                    <a:pt x="61" y="50"/>
                    <a:pt x="61" y="50"/>
                  </a:cubicBezTo>
                  <a:cubicBezTo>
                    <a:pt x="53" y="41"/>
                    <a:pt x="47" y="34"/>
                    <a:pt x="41" y="28"/>
                  </a:cubicBezTo>
                  <a:cubicBezTo>
                    <a:pt x="53" y="34"/>
                    <a:pt x="67" y="43"/>
                    <a:pt x="82" y="55"/>
                  </a:cubicBezTo>
                  <a:cubicBezTo>
                    <a:pt x="122" y="87"/>
                    <a:pt x="204" y="164"/>
                    <a:pt x="205" y="164"/>
                  </a:cubicBezTo>
                  <a:cubicBezTo>
                    <a:pt x="207" y="167"/>
                    <a:pt x="212" y="167"/>
                    <a:pt x="214" y="164"/>
                  </a:cubicBezTo>
                  <a:cubicBezTo>
                    <a:pt x="217" y="161"/>
                    <a:pt x="217" y="157"/>
                    <a:pt x="214" y="154"/>
                  </a:cubicBezTo>
                  <a:cubicBezTo>
                    <a:pt x="213" y="153"/>
                    <a:pt x="131" y="77"/>
                    <a:pt x="91" y="44"/>
                  </a:cubicBezTo>
                  <a:cubicBezTo>
                    <a:pt x="50" y="10"/>
                    <a:pt x="11" y="1"/>
                    <a:pt x="9" y="0"/>
                  </a:cubicBezTo>
                  <a:cubicBezTo>
                    <a:pt x="6" y="0"/>
                    <a:pt x="3" y="1"/>
                    <a:pt x="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69" name="Freeform 54"/>
            <p:cNvSpPr/>
            <p:nvPr>
              <p:custDataLst>
                <p:tags r:id="rId52"/>
              </p:custDataLst>
            </p:nvPr>
          </p:nvSpPr>
          <p:spPr bwMode="auto">
            <a:xfrm>
              <a:off x="1419225" y="2771776"/>
              <a:ext cx="593725" cy="806450"/>
            </a:xfrm>
            <a:custGeom>
              <a:gdLst>
                <a:gd name="T0" fmla="*/ 53 w 288"/>
                <a:gd name="T1" fmla="*/ 41 h 391"/>
                <a:gd name="T2" fmla="*/ 2 w 288"/>
                <a:gd name="T3" fmla="*/ 176 h 391"/>
                <a:gd name="T4" fmla="*/ 88 w 288"/>
                <a:gd name="T5" fmla="*/ 350 h 391"/>
                <a:gd name="T6" fmla="*/ 255 w 288"/>
                <a:gd name="T7" fmla="*/ 373 h 391"/>
                <a:gd name="T8" fmla="*/ 260 w 288"/>
                <a:gd name="T9" fmla="*/ 365 h 391"/>
                <a:gd name="T10" fmla="*/ 251 w 288"/>
                <a:gd name="T11" fmla="*/ 360 h 391"/>
                <a:gd name="T12" fmla="*/ 97 w 288"/>
                <a:gd name="T13" fmla="*/ 338 h 391"/>
                <a:gd name="T14" fmla="*/ 16 w 288"/>
                <a:gd name="T15" fmla="*/ 176 h 391"/>
                <a:gd name="T16" fmla="*/ 63 w 288"/>
                <a:gd name="T17" fmla="*/ 51 h 391"/>
                <a:gd name="T18" fmla="*/ 173 w 288"/>
                <a:gd name="T19" fmla="*/ 20 h 391"/>
                <a:gd name="T20" fmla="*/ 260 w 288"/>
                <a:gd name="T21" fmla="*/ 81 h 391"/>
                <a:gd name="T22" fmla="*/ 260 w 288"/>
                <a:gd name="T23" fmla="*/ 163 h 391"/>
                <a:gd name="T24" fmla="*/ 198 w 288"/>
                <a:gd name="T25" fmla="*/ 190 h 391"/>
                <a:gd name="T26" fmla="*/ 155 w 288"/>
                <a:gd name="T27" fmla="*/ 163 h 391"/>
                <a:gd name="T28" fmla="*/ 157 w 288"/>
                <a:gd name="T29" fmla="*/ 121 h 391"/>
                <a:gd name="T30" fmla="*/ 183 w 288"/>
                <a:gd name="T31" fmla="*/ 104 h 391"/>
                <a:gd name="T32" fmla="*/ 198 w 288"/>
                <a:gd name="T33" fmla="*/ 107 h 391"/>
                <a:gd name="T34" fmla="*/ 205 w 288"/>
                <a:gd name="T35" fmla="*/ 117 h 391"/>
                <a:gd name="T36" fmla="*/ 206 w 288"/>
                <a:gd name="T37" fmla="*/ 122 h 391"/>
                <a:gd name="T38" fmla="*/ 213 w 288"/>
                <a:gd name="T39" fmla="*/ 128 h 391"/>
                <a:gd name="T40" fmla="*/ 220 w 288"/>
                <a:gd name="T41" fmla="*/ 121 h 391"/>
                <a:gd name="T42" fmla="*/ 220 w 288"/>
                <a:gd name="T43" fmla="*/ 121 h 391"/>
                <a:gd name="T44" fmla="*/ 220 w 288"/>
                <a:gd name="T45" fmla="*/ 120 h 391"/>
                <a:gd name="T46" fmla="*/ 220 w 288"/>
                <a:gd name="T47" fmla="*/ 120 h 391"/>
                <a:gd name="T48" fmla="*/ 220 w 288"/>
                <a:gd name="T49" fmla="*/ 120 h 391"/>
                <a:gd name="T50" fmla="*/ 218 w 288"/>
                <a:gd name="T51" fmla="*/ 113 h 391"/>
                <a:gd name="T52" fmla="*/ 149 w 288"/>
                <a:gd name="T53" fmla="*/ 57 h 391"/>
                <a:gd name="T54" fmla="*/ 35 w 288"/>
                <a:gd name="T55" fmla="*/ 168 h 391"/>
                <a:gd name="T56" fmla="*/ 152 w 288"/>
                <a:gd name="T57" fmla="*/ 339 h 391"/>
                <a:gd name="T58" fmla="*/ 277 w 288"/>
                <a:gd name="T59" fmla="*/ 331 h 391"/>
                <a:gd name="T60" fmla="*/ 281 w 288"/>
                <a:gd name="T61" fmla="*/ 322 h 391"/>
                <a:gd name="T62" fmla="*/ 273 w 288"/>
                <a:gd name="T63" fmla="*/ 318 h 391"/>
                <a:gd name="T64" fmla="*/ 155 w 288"/>
                <a:gd name="T65" fmla="*/ 325 h 391"/>
                <a:gd name="T66" fmla="*/ 49 w 288"/>
                <a:gd name="T67" fmla="*/ 169 h 391"/>
                <a:gd name="T68" fmla="*/ 148 w 288"/>
                <a:gd name="T69" fmla="*/ 71 h 391"/>
                <a:gd name="T70" fmla="*/ 190 w 288"/>
                <a:gd name="T71" fmla="*/ 90 h 391"/>
                <a:gd name="T72" fmla="*/ 180 w 288"/>
                <a:gd name="T73" fmla="*/ 90 h 391"/>
                <a:gd name="T74" fmla="*/ 145 w 288"/>
                <a:gd name="T75" fmla="*/ 114 h 391"/>
                <a:gd name="T76" fmla="*/ 142 w 288"/>
                <a:gd name="T77" fmla="*/ 167 h 391"/>
                <a:gd name="T78" fmla="*/ 196 w 288"/>
                <a:gd name="T79" fmla="*/ 203 h 391"/>
                <a:gd name="T80" fmla="*/ 272 w 288"/>
                <a:gd name="T81" fmla="*/ 171 h 391"/>
                <a:gd name="T82" fmla="*/ 273 w 288"/>
                <a:gd name="T83" fmla="*/ 75 h 391"/>
                <a:gd name="T84" fmla="*/ 175 w 288"/>
                <a:gd name="T85" fmla="*/ 6 h 391"/>
                <a:gd name="T86" fmla="*/ 53 w 288"/>
                <a:gd name="T87" fmla="*/ 41 h 3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88" h="391">
                  <a:moveTo>
                    <a:pt x="53" y="41"/>
                  </a:moveTo>
                  <a:cubicBezTo>
                    <a:pt x="18" y="72"/>
                    <a:pt x="0" y="120"/>
                    <a:pt x="2" y="176"/>
                  </a:cubicBezTo>
                  <a:cubicBezTo>
                    <a:pt x="5" y="246"/>
                    <a:pt x="38" y="313"/>
                    <a:pt x="88" y="350"/>
                  </a:cubicBezTo>
                  <a:cubicBezTo>
                    <a:pt x="134" y="383"/>
                    <a:pt x="192" y="391"/>
                    <a:pt x="255" y="373"/>
                  </a:cubicBezTo>
                  <a:cubicBezTo>
                    <a:pt x="259" y="372"/>
                    <a:pt x="261" y="368"/>
                    <a:pt x="260" y="365"/>
                  </a:cubicBezTo>
                  <a:cubicBezTo>
                    <a:pt x="259" y="361"/>
                    <a:pt x="255" y="359"/>
                    <a:pt x="251" y="360"/>
                  </a:cubicBezTo>
                  <a:cubicBezTo>
                    <a:pt x="192" y="377"/>
                    <a:pt x="139" y="369"/>
                    <a:pt x="97" y="338"/>
                  </a:cubicBezTo>
                  <a:cubicBezTo>
                    <a:pt x="49" y="304"/>
                    <a:pt x="18" y="241"/>
                    <a:pt x="16" y="176"/>
                  </a:cubicBezTo>
                  <a:cubicBezTo>
                    <a:pt x="14" y="124"/>
                    <a:pt x="31" y="80"/>
                    <a:pt x="63" y="51"/>
                  </a:cubicBezTo>
                  <a:cubicBezTo>
                    <a:pt x="91" y="25"/>
                    <a:pt x="131" y="14"/>
                    <a:pt x="173" y="20"/>
                  </a:cubicBezTo>
                  <a:cubicBezTo>
                    <a:pt x="227" y="27"/>
                    <a:pt x="251" y="61"/>
                    <a:pt x="260" y="81"/>
                  </a:cubicBezTo>
                  <a:cubicBezTo>
                    <a:pt x="273" y="109"/>
                    <a:pt x="273" y="141"/>
                    <a:pt x="260" y="163"/>
                  </a:cubicBezTo>
                  <a:cubicBezTo>
                    <a:pt x="248" y="183"/>
                    <a:pt x="224" y="193"/>
                    <a:pt x="198" y="190"/>
                  </a:cubicBezTo>
                  <a:cubicBezTo>
                    <a:pt x="177" y="187"/>
                    <a:pt x="159" y="176"/>
                    <a:pt x="155" y="163"/>
                  </a:cubicBezTo>
                  <a:cubicBezTo>
                    <a:pt x="150" y="147"/>
                    <a:pt x="151" y="132"/>
                    <a:pt x="157" y="121"/>
                  </a:cubicBezTo>
                  <a:cubicBezTo>
                    <a:pt x="163" y="112"/>
                    <a:pt x="171" y="106"/>
                    <a:pt x="183" y="104"/>
                  </a:cubicBezTo>
                  <a:cubicBezTo>
                    <a:pt x="189" y="103"/>
                    <a:pt x="195" y="104"/>
                    <a:pt x="198" y="107"/>
                  </a:cubicBezTo>
                  <a:cubicBezTo>
                    <a:pt x="202" y="109"/>
                    <a:pt x="204" y="114"/>
                    <a:pt x="205" y="117"/>
                  </a:cubicBezTo>
                  <a:cubicBezTo>
                    <a:pt x="205" y="119"/>
                    <a:pt x="205" y="121"/>
                    <a:pt x="206" y="122"/>
                  </a:cubicBezTo>
                  <a:cubicBezTo>
                    <a:pt x="206" y="126"/>
                    <a:pt x="209" y="128"/>
                    <a:pt x="213" y="128"/>
                  </a:cubicBezTo>
                  <a:cubicBezTo>
                    <a:pt x="217" y="128"/>
                    <a:pt x="220" y="125"/>
                    <a:pt x="220" y="121"/>
                  </a:cubicBezTo>
                  <a:cubicBezTo>
                    <a:pt x="220" y="121"/>
                    <a:pt x="220" y="121"/>
                    <a:pt x="220" y="121"/>
                  </a:cubicBezTo>
                  <a:cubicBezTo>
                    <a:pt x="220" y="121"/>
                    <a:pt x="220" y="120"/>
                    <a:pt x="220" y="120"/>
                  </a:cubicBezTo>
                  <a:cubicBezTo>
                    <a:pt x="220" y="120"/>
                    <a:pt x="220" y="120"/>
                    <a:pt x="220" y="120"/>
                  </a:cubicBezTo>
                  <a:cubicBezTo>
                    <a:pt x="220" y="120"/>
                    <a:pt x="220" y="120"/>
                    <a:pt x="220" y="120"/>
                  </a:cubicBezTo>
                  <a:cubicBezTo>
                    <a:pt x="219" y="119"/>
                    <a:pt x="219" y="117"/>
                    <a:pt x="218" y="113"/>
                  </a:cubicBezTo>
                  <a:cubicBezTo>
                    <a:pt x="212" y="90"/>
                    <a:pt x="191" y="59"/>
                    <a:pt x="149" y="57"/>
                  </a:cubicBezTo>
                  <a:cubicBezTo>
                    <a:pt x="97" y="55"/>
                    <a:pt x="39" y="97"/>
                    <a:pt x="35" y="168"/>
                  </a:cubicBezTo>
                  <a:cubicBezTo>
                    <a:pt x="31" y="242"/>
                    <a:pt x="88" y="325"/>
                    <a:pt x="152" y="339"/>
                  </a:cubicBezTo>
                  <a:cubicBezTo>
                    <a:pt x="214" y="352"/>
                    <a:pt x="275" y="332"/>
                    <a:pt x="277" y="331"/>
                  </a:cubicBezTo>
                  <a:cubicBezTo>
                    <a:pt x="281" y="330"/>
                    <a:pt x="283" y="326"/>
                    <a:pt x="281" y="322"/>
                  </a:cubicBezTo>
                  <a:cubicBezTo>
                    <a:pt x="280" y="318"/>
                    <a:pt x="276" y="317"/>
                    <a:pt x="273" y="318"/>
                  </a:cubicBezTo>
                  <a:cubicBezTo>
                    <a:pt x="272" y="318"/>
                    <a:pt x="213" y="337"/>
                    <a:pt x="155" y="325"/>
                  </a:cubicBezTo>
                  <a:cubicBezTo>
                    <a:pt x="98" y="313"/>
                    <a:pt x="46" y="236"/>
                    <a:pt x="49" y="169"/>
                  </a:cubicBezTo>
                  <a:cubicBezTo>
                    <a:pt x="52" y="106"/>
                    <a:pt x="103" y="69"/>
                    <a:pt x="148" y="71"/>
                  </a:cubicBezTo>
                  <a:cubicBezTo>
                    <a:pt x="167" y="72"/>
                    <a:pt x="181" y="80"/>
                    <a:pt x="190" y="90"/>
                  </a:cubicBezTo>
                  <a:cubicBezTo>
                    <a:pt x="187" y="90"/>
                    <a:pt x="183" y="90"/>
                    <a:pt x="180" y="90"/>
                  </a:cubicBezTo>
                  <a:cubicBezTo>
                    <a:pt x="165" y="93"/>
                    <a:pt x="153" y="101"/>
                    <a:pt x="145" y="114"/>
                  </a:cubicBezTo>
                  <a:cubicBezTo>
                    <a:pt x="137" y="128"/>
                    <a:pt x="135" y="147"/>
                    <a:pt x="142" y="167"/>
                  </a:cubicBezTo>
                  <a:cubicBezTo>
                    <a:pt x="148" y="186"/>
                    <a:pt x="169" y="200"/>
                    <a:pt x="196" y="203"/>
                  </a:cubicBezTo>
                  <a:cubicBezTo>
                    <a:pt x="221" y="207"/>
                    <a:pt x="254" y="199"/>
                    <a:pt x="272" y="171"/>
                  </a:cubicBezTo>
                  <a:cubicBezTo>
                    <a:pt x="288" y="145"/>
                    <a:pt x="288" y="107"/>
                    <a:pt x="273" y="75"/>
                  </a:cubicBezTo>
                  <a:cubicBezTo>
                    <a:pt x="255" y="37"/>
                    <a:pt x="219" y="12"/>
                    <a:pt x="175" y="6"/>
                  </a:cubicBezTo>
                  <a:cubicBezTo>
                    <a:pt x="128" y="0"/>
                    <a:pt x="85" y="12"/>
                    <a:pt x="53" y="4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0" name="Freeform 55"/>
            <p:cNvSpPr/>
            <p:nvPr>
              <p:custDataLst>
                <p:tags r:id="rId53"/>
              </p:custDataLst>
            </p:nvPr>
          </p:nvSpPr>
          <p:spPr bwMode="auto">
            <a:xfrm>
              <a:off x="1611313" y="2676526"/>
              <a:ext cx="531813" cy="503238"/>
            </a:xfrm>
            <a:custGeom>
              <a:gdLst>
                <a:gd name="T0" fmla="*/ 2 w 258"/>
                <a:gd name="T1" fmla="*/ 63 h 245"/>
                <a:gd name="T2" fmla="*/ 4 w 258"/>
                <a:gd name="T3" fmla="*/ 73 h 245"/>
                <a:gd name="T4" fmla="*/ 13 w 258"/>
                <a:gd name="T5" fmla="*/ 72 h 245"/>
                <a:gd name="T6" fmla="*/ 139 w 258"/>
                <a:gd name="T7" fmla="*/ 17 h 245"/>
                <a:gd name="T8" fmla="*/ 243 w 258"/>
                <a:gd name="T9" fmla="*/ 149 h 245"/>
                <a:gd name="T10" fmla="*/ 151 w 258"/>
                <a:gd name="T11" fmla="*/ 231 h 245"/>
                <a:gd name="T12" fmla="*/ 146 w 258"/>
                <a:gd name="T13" fmla="*/ 239 h 245"/>
                <a:gd name="T14" fmla="*/ 154 w 258"/>
                <a:gd name="T15" fmla="*/ 244 h 245"/>
                <a:gd name="T16" fmla="*/ 257 w 258"/>
                <a:gd name="T17" fmla="*/ 150 h 245"/>
                <a:gd name="T18" fmla="*/ 140 w 258"/>
                <a:gd name="T19" fmla="*/ 3 h 245"/>
                <a:gd name="T20" fmla="*/ 2 w 258"/>
                <a:gd name="T21" fmla="*/ 63 h 2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58" h="245">
                  <a:moveTo>
                    <a:pt x="2" y="63"/>
                  </a:moveTo>
                  <a:cubicBezTo>
                    <a:pt x="0" y="66"/>
                    <a:pt x="0" y="70"/>
                    <a:pt x="4" y="73"/>
                  </a:cubicBezTo>
                  <a:cubicBezTo>
                    <a:pt x="7" y="75"/>
                    <a:pt x="11" y="75"/>
                    <a:pt x="13" y="72"/>
                  </a:cubicBezTo>
                  <a:cubicBezTo>
                    <a:pt x="14" y="71"/>
                    <a:pt x="58" y="14"/>
                    <a:pt x="139" y="17"/>
                  </a:cubicBezTo>
                  <a:cubicBezTo>
                    <a:pt x="225" y="21"/>
                    <a:pt x="244" y="105"/>
                    <a:pt x="243" y="149"/>
                  </a:cubicBezTo>
                  <a:cubicBezTo>
                    <a:pt x="241" y="189"/>
                    <a:pt x="210" y="217"/>
                    <a:pt x="151" y="231"/>
                  </a:cubicBezTo>
                  <a:cubicBezTo>
                    <a:pt x="147" y="232"/>
                    <a:pt x="145" y="236"/>
                    <a:pt x="146" y="239"/>
                  </a:cubicBezTo>
                  <a:cubicBezTo>
                    <a:pt x="147" y="243"/>
                    <a:pt x="150" y="245"/>
                    <a:pt x="154" y="244"/>
                  </a:cubicBezTo>
                  <a:cubicBezTo>
                    <a:pt x="220" y="229"/>
                    <a:pt x="255" y="196"/>
                    <a:pt x="257" y="150"/>
                  </a:cubicBezTo>
                  <a:cubicBezTo>
                    <a:pt x="258" y="101"/>
                    <a:pt x="236" y="8"/>
                    <a:pt x="140" y="3"/>
                  </a:cubicBezTo>
                  <a:cubicBezTo>
                    <a:pt x="51" y="0"/>
                    <a:pt x="4" y="60"/>
                    <a:pt x="2" y="6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1" name="Freeform 56"/>
            <p:cNvSpPr/>
            <p:nvPr>
              <p:custDataLst>
                <p:tags r:id="rId54"/>
              </p:custDataLst>
            </p:nvPr>
          </p:nvSpPr>
          <p:spPr bwMode="auto">
            <a:xfrm>
              <a:off x="1706563" y="2590801"/>
              <a:ext cx="538163" cy="501650"/>
            </a:xfrm>
            <a:custGeom>
              <a:gdLst>
                <a:gd name="T0" fmla="*/ 2 w 262"/>
                <a:gd name="T1" fmla="*/ 66 h 243"/>
                <a:gd name="T2" fmla="*/ 3 w 262"/>
                <a:gd name="T3" fmla="*/ 75 h 243"/>
                <a:gd name="T4" fmla="*/ 13 w 262"/>
                <a:gd name="T5" fmla="*/ 74 h 243"/>
                <a:gd name="T6" fmla="*/ 136 w 262"/>
                <a:gd name="T7" fmla="*/ 18 h 243"/>
                <a:gd name="T8" fmla="*/ 246 w 262"/>
                <a:gd name="T9" fmla="*/ 143 h 243"/>
                <a:gd name="T10" fmla="*/ 190 w 262"/>
                <a:gd name="T11" fmla="*/ 228 h 243"/>
                <a:gd name="T12" fmla="*/ 186 w 262"/>
                <a:gd name="T13" fmla="*/ 237 h 243"/>
                <a:gd name="T14" fmla="*/ 195 w 262"/>
                <a:gd name="T15" fmla="*/ 241 h 243"/>
                <a:gd name="T16" fmla="*/ 260 w 262"/>
                <a:gd name="T17" fmla="*/ 143 h 243"/>
                <a:gd name="T18" fmla="*/ 136 w 262"/>
                <a:gd name="T19" fmla="*/ 4 h 243"/>
                <a:gd name="T20" fmla="*/ 2 w 262"/>
                <a:gd name="T21" fmla="*/ 66 h 2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62" h="243">
                  <a:moveTo>
                    <a:pt x="2" y="66"/>
                  </a:moveTo>
                  <a:cubicBezTo>
                    <a:pt x="0" y="69"/>
                    <a:pt x="0" y="73"/>
                    <a:pt x="3" y="75"/>
                  </a:cubicBezTo>
                  <a:cubicBezTo>
                    <a:pt x="7" y="78"/>
                    <a:pt x="11" y="77"/>
                    <a:pt x="13" y="74"/>
                  </a:cubicBezTo>
                  <a:cubicBezTo>
                    <a:pt x="14" y="73"/>
                    <a:pt x="58" y="15"/>
                    <a:pt x="136" y="18"/>
                  </a:cubicBezTo>
                  <a:cubicBezTo>
                    <a:pt x="217" y="22"/>
                    <a:pt x="248" y="101"/>
                    <a:pt x="246" y="143"/>
                  </a:cubicBezTo>
                  <a:cubicBezTo>
                    <a:pt x="244" y="189"/>
                    <a:pt x="211" y="220"/>
                    <a:pt x="190" y="228"/>
                  </a:cubicBezTo>
                  <a:cubicBezTo>
                    <a:pt x="186" y="230"/>
                    <a:pt x="185" y="234"/>
                    <a:pt x="186" y="237"/>
                  </a:cubicBezTo>
                  <a:cubicBezTo>
                    <a:pt x="188" y="241"/>
                    <a:pt x="192" y="243"/>
                    <a:pt x="195" y="241"/>
                  </a:cubicBezTo>
                  <a:cubicBezTo>
                    <a:pt x="219" y="231"/>
                    <a:pt x="258" y="196"/>
                    <a:pt x="260" y="143"/>
                  </a:cubicBezTo>
                  <a:cubicBezTo>
                    <a:pt x="262" y="87"/>
                    <a:pt x="220" y="8"/>
                    <a:pt x="136" y="4"/>
                  </a:cubicBezTo>
                  <a:cubicBezTo>
                    <a:pt x="51" y="0"/>
                    <a:pt x="4" y="63"/>
                    <a:pt x="2" y="6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2" name="Freeform 57"/>
            <p:cNvSpPr/>
            <p:nvPr>
              <p:custDataLst>
                <p:tags r:id="rId55"/>
              </p:custDataLst>
            </p:nvPr>
          </p:nvSpPr>
          <p:spPr bwMode="auto">
            <a:xfrm>
              <a:off x="1319213" y="2520951"/>
              <a:ext cx="349250" cy="373063"/>
            </a:xfrm>
            <a:custGeom>
              <a:gdLst>
                <a:gd name="T0" fmla="*/ 62 w 170"/>
                <a:gd name="T1" fmla="*/ 3 h 181"/>
                <a:gd name="T2" fmla="*/ 9 w 170"/>
                <a:gd name="T3" fmla="*/ 43 h 181"/>
                <a:gd name="T4" fmla="*/ 18 w 170"/>
                <a:gd name="T5" fmla="*/ 99 h 181"/>
                <a:gd name="T6" fmla="*/ 69 w 170"/>
                <a:gd name="T7" fmla="*/ 112 h 181"/>
                <a:gd name="T8" fmla="*/ 91 w 170"/>
                <a:gd name="T9" fmla="*/ 96 h 181"/>
                <a:gd name="T10" fmla="*/ 92 w 170"/>
                <a:gd name="T11" fmla="*/ 89 h 181"/>
                <a:gd name="T12" fmla="*/ 92 w 170"/>
                <a:gd name="T13" fmla="*/ 88 h 181"/>
                <a:gd name="T14" fmla="*/ 104 w 170"/>
                <a:gd name="T15" fmla="*/ 92 h 181"/>
                <a:gd name="T16" fmla="*/ 112 w 170"/>
                <a:gd name="T17" fmla="*/ 110 h 181"/>
                <a:gd name="T18" fmla="*/ 112 w 170"/>
                <a:gd name="T19" fmla="*/ 114 h 181"/>
                <a:gd name="T20" fmla="*/ 95 w 170"/>
                <a:gd name="T21" fmla="*/ 169 h 181"/>
                <a:gd name="T22" fmla="*/ 93 w 170"/>
                <a:gd name="T23" fmla="*/ 173 h 181"/>
                <a:gd name="T24" fmla="*/ 96 w 170"/>
                <a:gd name="T25" fmla="*/ 179 h 181"/>
                <a:gd name="T26" fmla="*/ 106 w 170"/>
                <a:gd name="T27" fmla="*/ 177 h 181"/>
                <a:gd name="T28" fmla="*/ 126 w 170"/>
                <a:gd name="T29" fmla="*/ 109 h 181"/>
                <a:gd name="T30" fmla="*/ 113 w 170"/>
                <a:gd name="T31" fmla="*/ 81 h 181"/>
                <a:gd name="T32" fmla="*/ 82 w 170"/>
                <a:gd name="T33" fmla="*/ 75 h 181"/>
                <a:gd name="T34" fmla="*/ 78 w 170"/>
                <a:gd name="T35" fmla="*/ 79 h 181"/>
                <a:gd name="T36" fmla="*/ 78 w 170"/>
                <a:gd name="T37" fmla="*/ 85 h 181"/>
                <a:gd name="T38" fmla="*/ 78 w 170"/>
                <a:gd name="T39" fmla="*/ 91 h 181"/>
                <a:gd name="T40" fmla="*/ 65 w 170"/>
                <a:gd name="T41" fmla="*/ 99 h 181"/>
                <a:gd name="T42" fmla="*/ 28 w 170"/>
                <a:gd name="T43" fmla="*/ 90 h 181"/>
                <a:gd name="T44" fmla="*/ 23 w 170"/>
                <a:gd name="T45" fmla="*/ 47 h 181"/>
                <a:gd name="T46" fmla="*/ 63 w 170"/>
                <a:gd name="T47" fmla="*/ 17 h 181"/>
                <a:gd name="T48" fmla="*/ 131 w 170"/>
                <a:gd name="T49" fmla="*/ 50 h 181"/>
                <a:gd name="T50" fmla="*/ 131 w 170"/>
                <a:gd name="T51" fmla="*/ 145 h 181"/>
                <a:gd name="T52" fmla="*/ 134 w 170"/>
                <a:gd name="T53" fmla="*/ 154 h 181"/>
                <a:gd name="T54" fmla="*/ 143 w 170"/>
                <a:gd name="T55" fmla="*/ 151 h 181"/>
                <a:gd name="T56" fmla="*/ 143 w 170"/>
                <a:gd name="T57" fmla="*/ 44 h 181"/>
                <a:gd name="T58" fmla="*/ 62 w 170"/>
                <a:gd name="T59" fmla="*/ 3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70" h="181">
                  <a:moveTo>
                    <a:pt x="62" y="3"/>
                  </a:moveTo>
                  <a:cubicBezTo>
                    <a:pt x="36" y="6"/>
                    <a:pt x="17" y="20"/>
                    <a:pt x="9" y="43"/>
                  </a:cubicBezTo>
                  <a:cubicBezTo>
                    <a:pt x="0" y="73"/>
                    <a:pt x="9" y="90"/>
                    <a:pt x="18" y="99"/>
                  </a:cubicBezTo>
                  <a:cubicBezTo>
                    <a:pt x="32" y="114"/>
                    <a:pt x="55" y="117"/>
                    <a:pt x="69" y="112"/>
                  </a:cubicBezTo>
                  <a:cubicBezTo>
                    <a:pt x="81" y="109"/>
                    <a:pt x="88" y="104"/>
                    <a:pt x="91" y="96"/>
                  </a:cubicBezTo>
                  <a:cubicBezTo>
                    <a:pt x="92" y="94"/>
                    <a:pt x="92" y="91"/>
                    <a:pt x="92" y="89"/>
                  </a:cubicBezTo>
                  <a:cubicBezTo>
                    <a:pt x="92" y="88"/>
                    <a:pt x="92" y="88"/>
                    <a:pt x="92" y="88"/>
                  </a:cubicBezTo>
                  <a:cubicBezTo>
                    <a:pt x="96" y="89"/>
                    <a:pt x="101" y="89"/>
                    <a:pt x="104" y="92"/>
                  </a:cubicBezTo>
                  <a:cubicBezTo>
                    <a:pt x="109" y="95"/>
                    <a:pt x="111" y="101"/>
                    <a:pt x="112" y="110"/>
                  </a:cubicBezTo>
                  <a:cubicBezTo>
                    <a:pt x="112" y="111"/>
                    <a:pt x="112" y="112"/>
                    <a:pt x="112" y="114"/>
                  </a:cubicBezTo>
                  <a:cubicBezTo>
                    <a:pt x="112" y="144"/>
                    <a:pt x="95" y="169"/>
                    <a:pt x="95" y="169"/>
                  </a:cubicBezTo>
                  <a:cubicBezTo>
                    <a:pt x="94" y="171"/>
                    <a:pt x="93" y="172"/>
                    <a:pt x="93" y="173"/>
                  </a:cubicBezTo>
                  <a:cubicBezTo>
                    <a:pt x="93" y="176"/>
                    <a:pt x="94" y="178"/>
                    <a:pt x="96" y="179"/>
                  </a:cubicBezTo>
                  <a:cubicBezTo>
                    <a:pt x="100" y="181"/>
                    <a:pt x="104" y="181"/>
                    <a:pt x="106" y="177"/>
                  </a:cubicBezTo>
                  <a:cubicBezTo>
                    <a:pt x="107" y="176"/>
                    <a:pt x="128" y="146"/>
                    <a:pt x="126" y="109"/>
                  </a:cubicBezTo>
                  <a:cubicBezTo>
                    <a:pt x="125" y="96"/>
                    <a:pt x="121" y="87"/>
                    <a:pt x="113" y="81"/>
                  </a:cubicBezTo>
                  <a:cubicBezTo>
                    <a:pt x="100" y="71"/>
                    <a:pt x="83" y="75"/>
                    <a:pt x="82" y="75"/>
                  </a:cubicBezTo>
                  <a:cubicBezTo>
                    <a:pt x="80" y="75"/>
                    <a:pt x="78" y="77"/>
                    <a:pt x="78" y="79"/>
                  </a:cubicBezTo>
                  <a:cubicBezTo>
                    <a:pt x="77" y="81"/>
                    <a:pt x="77" y="83"/>
                    <a:pt x="78" y="85"/>
                  </a:cubicBezTo>
                  <a:cubicBezTo>
                    <a:pt x="78" y="85"/>
                    <a:pt x="79" y="88"/>
                    <a:pt x="78" y="91"/>
                  </a:cubicBezTo>
                  <a:cubicBezTo>
                    <a:pt x="77" y="94"/>
                    <a:pt x="72" y="97"/>
                    <a:pt x="65" y="99"/>
                  </a:cubicBezTo>
                  <a:cubicBezTo>
                    <a:pt x="54" y="102"/>
                    <a:pt x="38" y="100"/>
                    <a:pt x="28" y="90"/>
                  </a:cubicBezTo>
                  <a:cubicBezTo>
                    <a:pt x="19" y="80"/>
                    <a:pt x="17" y="66"/>
                    <a:pt x="23" y="47"/>
                  </a:cubicBezTo>
                  <a:cubicBezTo>
                    <a:pt x="30" y="24"/>
                    <a:pt x="51" y="18"/>
                    <a:pt x="63" y="17"/>
                  </a:cubicBezTo>
                  <a:cubicBezTo>
                    <a:pt x="90" y="14"/>
                    <a:pt x="118" y="28"/>
                    <a:pt x="131" y="50"/>
                  </a:cubicBezTo>
                  <a:cubicBezTo>
                    <a:pt x="154" y="92"/>
                    <a:pt x="131" y="144"/>
                    <a:pt x="131" y="145"/>
                  </a:cubicBezTo>
                  <a:cubicBezTo>
                    <a:pt x="129" y="148"/>
                    <a:pt x="131" y="152"/>
                    <a:pt x="134" y="154"/>
                  </a:cubicBezTo>
                  <a:cubicBezTo>
                    <a:pt x="138" y="156"/>
                    <a:pt x="142" y="154"/>
                    <a:pt x="143" y="151"/>
                  </a:cubicBezTo>
                  <a:cubicBezTo>
                    <a:pt x="144" y="148"/>
                    <a:pt x="170" y="92"/>
                    <a:pt x="143" y="44"/>
                  </a:cubicBezTo>
                  <a:cubicBezTo>
                    <a:pt x="128" y="16"/>
                    <a:pt x="94" y="0"/>
                    <a:pt x="62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3" name="Freeform 58"/>
            <p:cNvSpPr/>
            <p:nvPr>
              <p:custDataLst>
                <p:tags r:id="rId56"/>
              </p:custDataLst>
            </p:nvPr>
          </p:nvSpPr>
          <p:spPr bwMode="auto">
            <a:xfrm>
              <a:off x="1565275" y="2493963"/>
              <a:ext cx="284163" cy="177800"/>
            </a:xfrm>
            <a:custGeom>
              <a:gdLst>
                <a:gd name="T0" fmla="*/ 121 w 138"/>
                <a:gd name="T1" fmla="*/ 0 h 86"/>
                <a:gd name="T2" fmla="*/ 3 w 138"/>
                <a:gd name="T3" fmla="*/ 42 h 86"/>
                <a:gd name="T4" fmla="*/ 3 w 138"/>
                <a:gd name="T5" fmla="*/ 52 h 86"/>
                <a:gd name="T6" fmla="*/ 12 w 138"/>
                <a:gd name="T7" fmla="*/ 52 h 86"/>
                <a:gd name="T8" fmla="*/ 116 w 138"/>
                <a:gd name="T9" fmla="*/ 14 h 86"/>
                <a:gd name="T10" fmla="*/ 117 w 138"/>
                <a:gd name="T11" fmla="*/ 36 h 86"/>
                <a:gd name="T12" fmla="*/ 110 w 138"/>
                <a:gd name="T13" fmla="*/ 75 h 86"/>
                <a:gd name="T14" fmla="*/ 109 w 138"/>
                <a:gd name="T15" fmla="*/ 78 h 86"/>
                <a:gd name="T16" fmla="*/ 113 w 138"/>
                <a:gd name="T17" fmla="*/ 85 h 86"/>
                <a:gd name="T18" fmla="*/ 122 w 138"/>
                <a:gd name="T19" fmla="*/ 81 h 86"/>
                <a:gd name="T20" fmla="*/ 128 w 138"/>
                <a:gd name="T21" fmla="*/ 5 h 86"/>
                <a:gd name="T22" fmla="*/ 121 w 138"/>
                <a:gd name="T23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8" h="86">
                  <a:moveTo>
                    <a:pt x="121" y="0"/>
                  </a:moveTo>
                  <a:cubicBezTo>
                    <a:pt x="50" y="2"/>
                    <a:pt x="5" y="40"/>
                    <a:pt x="3" y="42"/>
                  </a:cubicBezTo>
                  <a:cubicBezTo>
                    <a:pt x="0" y="44"/>
                    <a:pt x="0" y="49"/>
                    <a:pt x="3" y="52"/>
                  </a:cubicBezTo>
                  <a:cubicBezTo>
                    <a:pt x="5" y="55"/>
                    <a:pt x="10" y="55"/>
                    <a:pt x="12" y="52"/>
                  </a:cubicBezTo>
                  <a:cubicBezTo>
                    <a:pt x="13" y="52"/>
                    <a:pt x="53" y="18"/>
                    <a:pt x="116" y="14"/>
                  </a:cubicBezTo>
                  <a:cubicBezTo>
                    <a:pt x="116" y="19"/>
                    <a:pt x="117" y="27"/>
                    <a:pt x="117" y="36"/>
                  </a:cubicBezTo>
                  <a:cubicBezTo>
                    <a:pt x="117" y="48"/>
                    <a:pt x="116" y="63"/>
                    <a:pt x="110" y="75"/>
                  </a:cubicBezTo>
                  <a:cubicBezTo>
                    <a:pt x="109" y="76"/>
                    <a:pt x="109" y="77"/>
                    <a:pt x="109" y="78"/>
                  </a:cubicBezTo>
                  <a:cubicBezTo>
                    <a:pt x="109" y="81"/>
                    <a:pt x="110" y="83"/>
                    <a:pt x="113" y="85"/>
                  </a:cubicBezTo>
                  <a:cubicBezTo>
                    <a:pt x="116" y="86"/>
                    <a:pt x="121" y="85"/>
                    <a:pt x="122" y="81"/>
                  </a:cubicBezTo>
                  <a:cubicBezTo>
                    <a:pt x="138" y="48"/>
                    <a:pt x="129" y="7"/>
                    <a:pt x="128" y="5"/>
                  </a:cubicBezTo>
                  <a:cubicBezTo>
                    <a:pt x="127" y="2"/>
                    <a:pt x="125" y="0"/>
                    <a:pt x="12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4" name="Freeform 59"/>
            <p:cNvSpPr/>
            <p:nvPr>
              <p:custDataLst>
                <p:tags r:id="rId57"/>
              </p:custDataLst>
            </p:nvPr>
          </p:nvSpPr>
          <p:spPr bwMode="auto">
            <a:xfrm>
              <a:off x="1606550" y="2559051"/>
              <a:ext cx="163513" cy="193675"/>
            </a:xfrm>
            <a:custGeom>
              <a:gdLst>
                <a:gd name="T0" fmla="*/ 68 w 79"/>
                <a:gd name="T1" fmla="*/ 0 h 94"/>
                <a:gd name="T2" fmla="*/ 2 w 79"/>
                <a:gd name="T3" fmla="*/ 36 h 94"/>
                <a:gd name="T4" fmla="*/ 4 w 79"/>
                <a:gd name="T5" fmla="*/ 45 h 94"/>
                <a:gd name="T6" fmla="*/ 13 w 79"/>
                <a:gd name="T7" fmla="*/ 44 h 94"/>
                <a:gd name="T8" fmla="*/ 63 w 79"/>
                <a:gd name="T9" fmla="*/ 17 h 94"/>
                <a:gd name="T10" fmla="*/ 46 w 79"/>
                <a:gd name="T11" fmla="*/ 83 h 94"/>
                <a:gd name="T12" fmla="*/ 45 w 79"/>
                <a:gd name="T13" fmla="*/ 86 h 94"/>
                <a:gd name="T14" fmla="*/ 49 w 79"/>
                <a:gd name="T15" fmla="*/ 92 h 94"/>
                <a:gd name="T16" fmla="*/ 58 w 79"/>
                <a:gd name="T17" fmla="*/ 89 h 94"/>
                <a:gd name="T18" fmla="*/ 77 w 79"/>
                <a:gd name="T19" fmla="*/ 7 h 94"/>
                <a:gd name="T20" fmla="*/ 74 w 79"/>
                <a:gd name="T21" fmla="*/ 1 h 94"/>
                <a:gd name="T22" fmla="*/ 68 w 79"/>
                <a:gd name="T23" fmla="*/ 0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" h="94">
                  <a:moveTo>
                    <a:pt x="68" y="0"/>
                  </a:moveTo>
                  <a:cubicBezTo>
                    <a:pt x="18" y="17"/>
                    <a:pt x="4" y="34"/>
                    <a:pt x="2" y="36"/>
                  </a:cubicBezTo>
                  <a:cubicBezTo>
                    <a:pt x="0" y="39"/>
                    <a:pt x="1" y="43"/>
                    <a:pt x="4" y="45"/>
                  </a:cubicBezTo>
                  <a:cubicBezTo>
                    <a:pt x="7" y="48"/>
                    <a:pt x="11" y="47"/>
                    <a:pt x="13" y="44"/>
                  </a:cubicBezTo>
                  <a:cubicBezTo>
                    <a:pt x="14" y="44"/>
                    <a:pt x="25" y="31"/>
                    <a:pt x="63" y="17"/>
                  </a:cubicBezTo>
                  <a:cubicBezTo>
                    <a:pt x="62" y="31"/>
                    <a:pt x="59" y="56"/>
                    <a:pt x="46" y="83"/>
                  </a:cubicBezTo>
                  <a:cubicBezTo>
                    <a:pt x="45" y="84"/>
                    <a:pt x="45" y="85"/>
                    <a:pt x="45" y="86"/>
                  </a:cubicBezTo>
                  <a:cubicBezTo>
                    <a:pt x="45" y="88"/>
                    <a:pt x="46" y="91"/>
                    <a:pt x="49" y="92"/>
                  </a:cubicBezTo>
                  <a:cubicBezTo>
                    <a:pt x="52" y="94"/>
                    <a:pt x="56" y="92"/>
                    <a:pt x="58" y="89"/>
                  </a:cubicBezTo>
                  <a:cubicBezTo>
                    <a:pt x="79" y="47"/>
                    <a:pt x="77" y="8"/>
                    <a:pt x="77" y="7"/>
                  </a:cubicBezTo>
                  <a:cubicBezTo>
                    <a:pt x="77" y="4"/>
                    <a:pt x="76" y="2"/>
                    <a:pt x="74" y="1"/>
                  </a:cubicBezTo>
                  <a:cubicBezTo>
                    <a:pt x="72" y="0"/>
                    <a:pt x="70" y="0"/>
                    <a:pt x="6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5" name="Freeform 60"/>
            <p:cNvSpPr/>
            <p:nvPr>
              <p:custDataLst>
                <p:tags r:id="rId58"/>
              </p:custDataLst>
            </p:nvPr>
          </p:nvSpPr>
          <p:spPr bwMode="auto">
            <a:xfrm>
              <a:off x="1447800" y="2362201"/>
              <a:ext cx="315913" cy="190500"/>
            </a:xfrm>
            <a:custGeom>
              <a:gdLst>
                <a:gd name="T0" fmla="*/ 145 w 153"/>
                <a:gd name="T1" fmla="*/ 0 h 92"/>
                <a:gd name="T2" fmla="*/ 2 w 153"/>
                <a:gd name="T3" fmla="*/ 81 h 92"/>
                <a:gd name="T4" fmla="*/ 5 w 153"/>
                <a:gd name="T5" fmla="*/ 90 h 92"/>
                <a:gd name="T6" fmla="*/ 14 w 153"/>
                <a:gd name="T7" fmla="*/ 87 h 92"/>
                <a:gd name="T8" fmla="*/ 135 w 153"/>
                <a:gd name="T9" fmla="*/ 15 h 92"/>
                <a:gd name="T10" fmla="*/ 112 w 153"/>
                <a:gd name="T11" fmla="*/ 75 h 92"/>
                <a:gd name="T12" fmla="*/ 111 w 153"/>
                <a:gd name="T13" fmla="*/ 78 h 92"/>
                <a:gd name="T14" fmla="*/ 115 w 153"/>
                <a:gd name="T15" fmla="*/ 85 h 92"/>
                <a:gd name="T16" fmla="*/ 124 w 153"/>
                <a:gd name="T17" fmla="*/ 81 h 92"/>
                <a:gd name="T18" fmla="*/ 152 w 153"/>
                <a:gd name="T19" fmla="*/ 9 h 92"/>
                <a:gd name="T20" fmla="*/ 151 w 153"/>
                <a:gd name="T21" fmla="*/ 2 h 92"/>
                <a:gd name="T22" fmla="*/ 145 w 153"/>
                <a:gd name="T23" fmla="*/ 0 h 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3" h="92">
                  <a:moveTo>
                    <a:pt x="145" y="0"/>
                  </a:moveTo>
                  <a:cubicBezTo>
                    <a:pt x="36" y="11"/>
                    <a:pt x="3" y="78"/>
                    <a:pt x="2" y="81"/>
                  </a:cubicBezTo>
                  <a:cubicBezTo>
                    <a:pt x="0" y="84"/>
                    <a:pt x="2" y="88"/>
                    <a:pt x="5" y="90"/>
                  </a:cubicBezTo>
                  <a:cubicBezTo>
                    <a:pt x="8" y="92"/>
                    <a:pt x="13" y="90"/>
                    <a:pt x="14" y="87"/>
                  </a:cubicBezTo>
                  <a:cubicBezTo>
                    <a:pt x="16" y="84"/>
                    <a:pt x="43" y="29"/>
                    <a:pt x="135" y="15"/>
                  </a:cubicBezTo>
                  <a:cubicBezTo>
                    <a:pt x="131" y="28"/>
                    <a:pt x="122" y="52"/>
                    <a:pt x="112" y="75"/>
                  </a:cubicBezTo>
                  <a:cubicBezTo>
                    <a:pt x="111" y="76"/>
                    <a:pt x="111" y="77"/>
                    <a:pt x="111" y="78"/>
                  </a:cubicBezTo>
                  <a:cubicBezTo>
                    <a:pt x="111" y="81"/>
                    <a:pt x="112" y="83"/>
                    <a:pt x="115" y="85"/>
                  </a:cubicBezTo>
                  <a:cubicBezTo>
                    <a:pt x="118" y="86"/>
                    <a:pt x="123" y="85"/>
                    <a:pt x="124" y="81"/>
                  </a:cubicBezTo>
                  <a:cubicBezTo>
                    <a:pt x="141" y="46"/>
                    <a:pt x="152" y="10"/>
                    <a:pt x="152" y="9"/>
                  </a:cubicBezTo>
                  <a:cubicBezTo>
                    <a:pt x="153" y="7"/>
                    <a:pt x="152" y="4"/>
                    <a:pt x="151" y="2"/>
                  </a:cubicBezTo>
                  <a:cubicBezTo>
                    <a:pt x="149" y="0"/>
                    <a:pt x="147" y="0"/>
                    <a:pt x="14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6" name="Freeform 61"/>
            <p:cNvSpPr/>
            <p:nvPr>
              <p:custDataLst>
                <p:tags r:id="rId59"/>
              </p:custDataLst>
            </p:nvPr>
          </p:nvSpPr>
          <p:spPr bwMode="auto">
            <a:xfrm>
              <a:off x="1493838" y="2422526"/>
              <a:ext cx="180975" cy="139700"/>
            </a:xfrm>
            <a:custGeom>
              <a:gdLst>
                <a:gd name="T0" fmla="*/ 79 w 88"/>
                <a:gd name="T1" fmla="*/ 0 h 68"/>
                <a:gd name="T2" fmla="*/ 2 w 88"/>
                <a:gd name="T3" fmla="*/ 52 h 68"/>
                <a:gd name="T4" fmla="*/ 4 w 88"/>
                <a:gd name="T5" fmla="*/ 62 h 68"/>
                <a:gd name="T6" fmla="*/ 14 w 88"/>
                <a:gd name="T7" fmla="*/ 61 h 68"/>
                <a:gd name="T8" fmla="*/ 73 w 88"/>
                <a:gd name="T9" fmla="*/ 18 h 68"/>
                <a:gd name="T10" fmla="*/ 65 w 88"/>
                <a:gd name="T11" fmla="*/ 58 h 68"/>
                <a:gd name="T12" fmla="*/ 65 w 88"/>
                <a:gd name="T13" fmla="*/ 60 h 68"/>
                <a:gd name="T14" fmla="*/ 70 w 88"/>
                <a:gd name="T15" fmla="*/ 67 h 68"/>
                <a:gd name="T16" fmla="*/ 79 w 88"/>
                <a:gd name="T17" fmla="*/ 62 h 68"/>
                <a:gd name="T18" fmla="*/ 88 w 88"/>
                <a:gd name="T19" fmla="*/ 8 h 68"/>
                <a:gd name="T20" fmla="*/ 86 w 88"/>
                <a:gd name="T21" fmla="*/ 1 h 68"/>
                <a:gd name="T22" fmla="*/ 79 w 88"/>
                <a:gd name="T23" fmla="*/ 0 h 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8" h="68">
                  <a:moveTo>
                    <a:pt x="79" y="0"/>
                  </a:moveTo>
                  <a:cubicBezTo>
                    <a:pt x="30" y="17"/>
                    <a:pt x="4" y="51"/>
                    <a:pt x="2" y="52"/>
                  </a:cubicBezTo>
                  <a:cubicBezTo>
                    <a:pt x="0" y="55"/>
                    <a:pt x="1" y="60"/>
                    <a:pt x="4" y="62"/>
                  </a:cubicBezTo>
                  <a:cubicBezTo>
                    <a:pt x="7" y="64"/>
                    <a:pt x="11" y="64"/>
                    <a:pt x="14" y="61"/>
                  </a:cubicBezTo>
                  <a:cubicBezTo>
                    <a:pt x="14" y="61"/>
                    <a:pt x="35" y="34"/>
                    <a:pt x="73" y="18"/>
                  </a:cubicBezTo>
                  <a:cubicBezTo>
                    <a:pt x="72" y="28"/>
                    <a:pt x="70" y="44"/>
                    <a:pt x="65" y="58"/>
                  </a:cubicBezTo>
                  <a:cubicBezTo>
                    <a:pt x="65" y="59"/>
                    <a:pt x="65" y="60"/>
                    <a:pt x="65" y="60"/>
                  </a:cubicBezTo>
                  <a:cubicBezTo>
                    <a:pt x="65" y="63"/>
                    <a:pt x="67" y="66"/>
                    <a:pt x="70" y="67"/>
                  </a:cubicBezTo>
                  <a:cubicBezTo>
                    <a:pt x="74" y="68"/>
                    <a:pt x="78" y="66"/>
                    <a:pt x="79" y="62"/>
                  </a:cubicBezTo>
                  <a:cubicBezTo>
                    <a:pt x="86" y="38"/>
                    <a:pt x="88" y="9"/>
                    <a:pt x="88" y="8"/>
                  </a:cubicBezTo>
                  <a:cubicBezTo>
                    <a:pt x="88" y="5"/>
                    <a:pt x="87" y="3"/>
                    <a:pt x="86" y="1"/>
                  </a:cubicBezTo>
                  <a:cubicBezTo>
                    <a:pt x="84" y="0"/>
                    <a:pt x="81" y="0"/>
                    <a:pt x="79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7" name="Freeform 62"/>
            <p:cNvSpPr/>
            <p:nvPr>
              <p:custDataLst>
                <p:tags r:id="rId60"/>
              </p:custDataLst>
            </p:nvPr>
          </p:nvSpPr>
          <p:spPr bwMode="auto">
            <a:xfrm>
              <a:off x="1811338" y="2486026"/>
              <a:ext cx="301625" cy="139700"/>
            </a:xfrm>
            <a:custGeom>
              <a:gdLst>
                <a:gd name="T0" fmla="*/ 7 w 147"/>
                <a:gd name="T1" fmla="*/ 11 h 68"/>
                <a:gd name="T2" fmla="*/ 1 w 147"/>
                <a:gd name="T3" fmla="*/ 19 h 68"/>
                <a:gd name="T4" fmla="*/ 9 w 147"/>
                <a:gd name="T5" fmla="*/ 25 h 68"/>
                <a:gd name="T6" fmla="*/ 126 w 147"/>
                <a:gd name="T7" fmla="*/ 20 h 68"/>
                <a:gd name="T8" fmla="*/ 91 w 147"/>
                <a:gd name="T9" fmla="*/ 54 h 68"/>
                <a:gd name="T10" fmla="*/ 87 w 147"/>
                <a:gd name="T11" fmla="*/ 60 h 68"/>
                <a:gd name="T12" fmla="*/ 88 w 147"/>
                <a:gd name="T13" fmla="*/ 64 h 68"/>
                <a:gd name="T14" fmla="*/ 97 w 147"/>
                <a:gd name="T15" fmla="*/ 66 h 68"/>
                <a:gd name="T16" fmla="*/ 145 w 147"/>
                <a:gd name="T17" fmla="*/ 19 h 68"/>
                <a:gd name="T18" fmla="*/ 146 w 147"/>
                <a:gd name="T19" fmla="*/ 12 h 68"/>
                <a:gd name="T20" fmla="*/ 141 w 147"/>
                <a:gd name="T21" fmla="*/ 8 h 68"/>
                <a:gd name="T22" fmla="*/ 7 w 147"/>
                <a:gd name="T23" fmla="*/ 11 h 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7" h="68">
                  <a:moveTo>
                    <a:pt x="7" y="11"/>
                  </a:moveTo>
                  <a:cubicBezTo>
                    <a:pt x="3" y="12"/>
                    <a:pt x="0" y="15"/>
                    <a:pt x="1" y="19"/>
                  </a:cubicBezTo>
                  <a:cubicBezTo>
                    <a:pt x="2" y="23"/>
                    <a:pt x="5" y="26"/>
                    <a:pt x="9" y="25"/>
                  </a:cubicBezTo>
                  <a:cubicBezTo>
                    <a:pt x="10" y="25"/>
                    <a:pt x="73" y="16"/>
                    <a:pt x="126" y="20"/>
                  </a:cubicBezTo>
                  <a:cubicBezTo>
                    <a:pt x="117" y="31"/>
                    <a:pt x="103" y="48"/>
                    <a:pt x="91" y="54"/>
                  </a:cubicBezTo>
                  <a:cubicBezTo>
                    <a:pt x="88" y="55"/>
                    <a:pt x="87" y="58"/>
                    <a:pt x="87" y="60"/>
                  </a:cubicBezTo>
                  <a:cubicBezTo>
                    <a:pt x="87" y="61"/>
                    <a:pt x="87" y="63"/>
                    <a:pt x="88" y="64"/>
                  </a:cubicBezTo>
                  <a:cubicBezTo>
                    <a:pt x="90" y="67"/>
                    <a:pt x="94" y="68"/>
                    <a:pt x="97" y="66"/>
                  </a:cubicBezTo>
                  <a:cubicBezTo>
                    <a:pt x="119" y="55"/>
                    <a:pt x="144" y="20"/>
                    <a:pt x="145" y="19"/>
                  </a:cubicBezTo>
                  <a:cubicBezTo>
                    <a:pt x="147" y="17"/>
                    <a:pt x="147" y="14"/>
                    <a:pt x="146" y="12"/>
                  </a:cubicBezTo>
                  <a:cubicBezTo>
                    <a:pt x="145" y="9"/>
                    <a:pt x="143" y="8"/>
                    <a:pt x="141" y="8"/>
                  </a:cubicBezTo>
                  <a:cubicBezTo>
                    <a:pt x="84" y="0"/>
                    <a:pt x="10" y="11"/>
                    <a:pt x="7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8" name="Freeform 63"/>
            <p:cNvSpPr/>
            <p:nvPr>
              <p:custDataLst>
                <p:tags r:id="rId61"/>
              </p:custDataLst>
            </p:nvPr>
          </p:nvSpPr>
          <p:spPr bwMode="auto">
            <a:xfrm>
              <a:off x="1811338" y="2520951"/>
              <a:ext cx="201613" cy="98425"/>
            </a:xfrm>
            <a:custGeom>
              <a:gdLst>
                <a:gd name="T0" fmla="*/ 7 w 98"/>
                <a:gd name="T1" fmla="*/ 9 h 48"/>
                <a:gd name="T2" fmla="*/ 1 w 98"/>
                <a:gd name="T3" fmla="*/ 17 h 48"/>
                <a:gd name="T4" fmla="*/ 9 w 98"/>
                <a:gd name="T5" fmla="*/ 23 h 48"/>
                <a:gd name="T6" fmla="*/ 79 w 98"/>
                <a:gd name="T7" fmla="*/ 18 h 48"/>
                <a:gd name="T8" fmla="*/ 66 w 98"/>
                <a:gd name="T9" fmla="*/ 34 h 48"/>
                <a:gd name="T10" fmla="*/ 63 w 98"/>
                <a:gd name="T11" fmla="*/ 40 h 48"/>
                <a:gd name="T12" fmla="*/ 65 w 98"/>
                <a:gd name="T13" fmla="*/ 44 h 48"/>
                <a:gd name="T14" fmla="*/ 75 w 98"/>
                <a:gd name="T15" fmla="*/ 45 h 48"/>
                <a:gd name="T16" fmla="*/ 96 w 98"/>
                <a:gd name="T17" fmla="*/ 16 h 48"/>
                <a:gd name="T18" fmla="*/ 97 w 98"/>
                <a:gd name="T19" fmla="*/ 9 h 48"/>
                <a:gd name="T20" fmla="*/ 92 w 98"/>
                <a:gd name="T21" fmla="*/ 5 h 48"/>
                <a:gd name="T22" fmla="*/ 7 w 98"/>
                <a:gd name="T23" fmla="*/ 9 h 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8" h="48">
                  <a:moveTo>
                    <a:pt x="7" y="9"/>
                  </a:moveTo>
                  <a:cubicBezTo>
                    <a:pt x="3" y="10"/>
                    <a:pt x="0" y="13"/>
                    <a:pt x="1" y="17"/>
                  </a:cubicBezTo>
                  <a:cubicBezTo>
                    <a:pt x="2" y="21"/>
                    <a:pt x="5" y="23"/>
                    <a:pt x="9" y="23"/>
                  </a:cubicBezTo>
                  <a:cubicBezTo>
                    <a:pt x="9" y="23"/>
                    <a:pt x="52" y="16"/>
                    <a:pt x="79" y="18"/>
                  </a:cubicBezTo>
                  <a:cubicBezTo>
                    <a:pt x="75" y="24"/>
                    <a:pt x="70" y="31"/>
                    <a:pt x="66" y="34"/>
                  </a:cubicBezTo>
                  <a:cubicBezTo>
                    <a:pt x="64" y="36"/>
                    <a:pt x="63" y="38"/>
                    <a:pt x="63" y="40"/>
                  </a:cubicBezTo>
                  <a:cubicBezTo>
                    <a:pt x="63" y="41"/>
                    <a:pt x="64" y="43"/>
                    <a:pt x="65" y="44"/>
                  </a:cubicBezTo>
                  <a:cubicBezTo>
                    <a:pt x="67" y="47"/>
                    <a:pt x="72" y="48"/>
                    <a:pt x="75" y="45"/>
                  </a:cubicBezTo>
                  <a:cubicBezTo>
                    <a:pt x="85" y="37"/>
                    <a:pt x="95" y="18"/>
                    <a:pt x="96" y="16"/>
                  </a:cubicBezTo>
                  <a:cubicBezTo>
                    <a:pt x="98" y="14"/>
                    <a:pt x="98" y="11"/>
                    <a:pt x="97" y="9"/>
                  </a:cubicBezTo>
                  <a:cubicBezTo>
                    <a:pt x="96" y="7"/>
                    <a:pt x="94" y="6"/>
                    <a:pt x="92" y="5"/>
                  </a:cubicBezTo>
                  <a:cubicBezTo>
                    <a:pt x="65" y="0"/>
                    <a:pt x="9" y="9"/>
                    <a:pt x="7" y="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9" name="Freeform 64"/>
            <p:cNvSpPr/>
            <p:nvPr>
              <p:custDataLst>
                <p:tags r:id="rId62"/>
              </p:custDataLst>
            </p:nvPr>
          </p:nvSpPr>
          <p:spPr bwMode="auto">
            <a:xfrm>
              <a:off x="2081213" y="2506663"/>
              <a:ext cx="319088" cy="246063"/>
            </a:xfrm>
            <a:custGeom>
              <a:gdLst>
                <a:gd name="T0" fmla="*/ 6 w 155"/>
                <a:gd name="T1" fmla="*/ 7 h 119"/>
                <a:gd name="T2" fmla="*/ 0 w 155"/>
                <a:gd name="T3" fmla="*/ 14 h 119"/>
                <a:gd name="T4" fmla="*/ 8 w 155"/>
                <a:gd name="T5" fmla="*/ 21 h 119"/>
                <a:gd name="T6" fmla="*/ 134 w 155"/>
                <a:gd name="T7" fmla="*/ 68 h 119"/>
                <a:gd name="T8" fmla="*/ 49 w 155"/>
                <a:gd name="T9" fmla="*/ 105 h 119"/>
                <a:gd name="T10" fmla="*/ 46 w 155"/>
                <a:gd name="T11" fmla="*/ 111 h 119"/>
                <a:gd name="T12" fmla="*/ 47 w 155"/>
                <a:gd name="T13" fmla="*/ 115 h 119"/>
                <a:gd name="T14" fmla="*/ 57 w 155"/>
                <a:gd name="T15" fmla="*/ 117 h 119"/>
                <a:gd name="T16" fmla="*/ 150 w 155"/>
                <a:gd name="T17" fmla="*/ 77 h 119"/>
                <a:gd name="T18" fmla="*/ 155 w 155"/>
                <a:gd name="T19" fmla="*/ 72 h 119"/>
                <a:gd name="T20" fmla="*/ 153 w 155"/>
                <a:gd name="T21" fmla="*/ 65 h 119"/>
                <a:gd name="T22" fmla="*/ 6 w 155"/>
                <a:gd name="T23" fmla="*/ 7 h 1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5" h="119">
                  <a:moveTo>
                    <a:pt x="6" y="7"/>
                  </a:moveTo>
                  <a:cubicBezTo>
                    <a:pt x="2" y="7"/>
                    <a:pt x="0" y="11"/>
                    <a:pt x="0" y="14"/>
                  </a:cubicBezTo>
                  <a:cubicBezTo>
                    <a:pt x="0" y="18"/>
                    <a:pt x="4" y="21"/>
                    <a:pt x="8" y="21"/>
                  </a:cubicBezTo>
                  <a:cubicBezTo>
                    <a:pt x="8" y="21"/>
                    <a:pt x="66" y="16"/>
                    <a:pt x="134" y="68"/>
                  </a:cubicBezTo>
                  <a:cubicBezTo>
                    <a:pt x="112" y="76"/>
                    <a:pt x="69" y="92"/>
                    <a:pt x="49" y="105"/>
                  </a:cubicBezTo>
                  <a:cubicBezTo>
                    <a:pt x="47" y="106"/>
                    <a:pt x="46" y="108"/>
                    <a:pt x="46" y="111"/>
                  </a:cubicBezTo>
                  <a:cubicBezTo>
                    <a:pt x="46" y="112"/>
                    <a:pt x="46" y="113"/>
                    <a:pt x="47" y="115"/>
                  </a:cubicBezTo>
                  <a:cubicBezTo>
                    <a:pt x="49" y="118"/>
                    <a:pt x="53" y="119"/>
                    <a:pt x="57" y="117"/>
                  </a:cubicBezTo>
                  <a:cubicBezTo>
                    <a:pt x="81" y="101"/>
                    <a:pt x="150" y="77"/>
                    <a:pt x="150" y="77"/>
                  </a:cubicBezTo>
                  <a:cubicBezTo>
                    <a:pt x="153" y="76"/>
                    <a:pt x="154" y="74"/>
                    <a:pt x="155" y="72"/>
                  </a:cubicBezTo>
                  <a:cubicBezTo>
                    <a:pt x="155" y="69"/>
                    <a:pt x="155" y="67"/>
                    <a:pt x="153" y="65"/>
                  </a:cubicBezTo>
                  <a:cubicBezTo>
                    <a:pt x="76" y="0"/>
                    <a:pt x="9" y="6"/>
                    <a:pt x="6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0" name="Freeform 65"/>
            <p:cNvSpPr/>
            <p:nvPr>
              <p:custDataLst>
                <p:tags r:id="rId63"/>
              </p:custDataLst>
            </p:nvPr>
          </p:nvSpPr>
          <p:spPr bwMode="auto">
            <a:xfrm>
              <a:off x="2057400" y="2546351"/>
              <a:ext cx="192088" cy="138113"/>
            </a:xfrm>
            <a:custGeom>
              <a:gdLst>
                <a:gd name="T0" fmla="*/ 0 w 93"/>
                <a:gd name="T1" fmla="*/ 6 h 67"/>
                <a:gd name="T2" fmla="*/ 0 w 93"/>
                <a:gd name="T3" fmla="*/ 8 h 67"/>
                <a:gd name="T4" fmla="*/ 6 w 93"/>
                <a:gd name="T5" fmla="*/ 14 h 67"/>
                <a:gd name="T6" fmla="*/ 71 w 93"/>
                <a:gd name="T7" fmla="*/ 35 h 67"/>
                <a:gd name="T8" fmla="*/ 36 w 93"/>
                <a:gd name="T9" fmla="*/ 53 h 67"/>
                <a:gd name="T10" fmla="*/ 33 w 93"/>
                <a:gd name="T11" fmla="*/ 59 h 67"/>
                <a:gd name="T12" fmla="*/ 34 w 93"/>
                <a:gd name="T13" fmla="*/ 63 h 67"/>
                <a:gd name="T14" fmla="*/ 44 w 93"/>
                <a:gd name="T15" fmla="*/ 65 h 67"/>
                <a:gd name="T16" fmla="*/ 89 w 93"/>
                <a:gd name="T17" fmla="*/ 41 h 67"/>
                <a:gd name="T18" fmla="*/ 93 w 93"/>
                <a:gd name="T19" fmla="*/ 35 h 67"/>
                <a:gd name="T20" fmla="*/ 90 w 93"/>
                <a:gd name="T21" fmla="*/ 29 h 67"/>
                <a:gd name="T22" fmla="*/ 8 w 93"/>
                <a:gd name="T23" fmla="*/ 1 h 67"/>
                <a:gd name="T24" fmla="*/ 0 w 93"/>
                <a:gd name="T25" fmla="*/ 6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3" h="67">
                  <a:moveTo>
                    <a:pt x="0" y="6"/>
                  </a:moveTo>
                  <a:cubicBezTo>
                    <a:pt x="0" y="7"/>
                    <a:pt x="0" y="7"/>
                    <a:pt x="0" y="8"/>
                  </a:cubicBezTo>
                  <a:cubicBezTo>
                    <a:pt x="0" y="11"/>
                    <a:pt x="2" y="14"/>
                    <a:pt x="6" y="14"/>
                  </a:cubicBezTo>
                  <a:cubicBezTo>
                    <a:pt x="6" y="15"/>
                    <a:pt x="42" y="20"/>
                    <a:pt x="71" y="35"/>
                  </a:cubicBezTo>
                  <a:cubicBezTo>
                    <a:pt x="60" y="40"/>
                    <a:pt x="45" y="47"/>
                    <a:pt x="36" y="53"/>
                  </a:cubicBezTo>
                  <a:cubicBezTo>
                    <a:pt x="34" y="54"/>
                    <a:pt x="33" y="56"/>
                    <a:pt x="33" y="59"/>
                  </a:cubicBezTo>
                  <a:cubicBezTo>
                    <a:pt x="33" y="60"/>
                    <a:pt x="33" y="61"/>
                    <a:pt x="34" y="63"/>
                  </a:cubicBezTo>
                  <a:cubicBezTo>
                    <a:pt x="36" y="66"/>
                    <a:pt x="40" y="67"/>
                    <a:pt x="44" y="65"/>
                  </a:cubicBezTo>
                  <a:cubicBezTo>
                    <a:pt x="58" y="56"/>
                    <a:pt x="88" y="41"/>
                    <a:pt x="89" y="41"/>
                  </a:cubicBezTo>
                  <a:cubicBezTo>
                    <a:pt x="91" y="40"/>
                    <a:pt x="93" y="38"/>
                    <a:pt x="93" y="35"/>
                  </a:cubicBezTo>
                  <a:cubicBezTo>
                    <a:pt x="93" y="33"/>
                    <a:pt x="92" y="30"/>
                    <a:pt x="90" y="29"/>
                  </a:cubicBezTo>
                  <a:cubicBezTo>
                    <a:pt x="58" y="8"/>
                    <a:pt x="10" y="1"/>
                    <a:pt x="8" y="1"/>
                  </a:cubicBezTo>
                  <a:cubicBezTo>
                    <a:pt x="4" y="0"/>
                    <a:pt x="1" y="3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1" name="Freeform 66"/>
            <p:cNvSpPr/>
            <p:nvPr>
              <p:custDataLst>
                <p:tags r:id="rId64"/>
              </p:custDataLst>
            </p:nvPr>
          </p:nvSpPr>
          <p:spPr bwMode="auto">
            <a:xfrm>
              <a:off x="1730375" y="2278063"/>
              <a:ext cx="357188" cy="242888"/>
            </a:xfrm>
            <a:custGeom>
              <a:gdLst>
                <a:gd name="T0" fmla="*/ 5 w 173"/>
                <a:gd name="T1" fmla="*/ 42 h 118"/>
                <a:gd name="T2" fmla="*/ 2 w 173"/>
                <a:gd name="T3" fmla="*/ 51 h 118"/>
                <a:gd name="T4" fmla="*/ 12 w 173"/>
                <a:gd name="T5" fmla="*/ 54 h 118"/>
                <a:gd name="T6" fmla="*/ 151 w 173"/>
                <a:gd name="T7" fmla="*/ 51 h 118"/>
                <a:gd name="T8" fmla="*/ 90 w 173"/>
                <a:gd name="T9" fmla="*/ 106 h 118"/>
                <a:gd name="T10" fmla="*/ 89 w 173"/>
                <a:gd name="T11" fmla="*/ 110 h 118"/>
                <a:gd name="T12" fmla="*/ 93 w 173"/>
                <a:gd name="T13" fmla="*/ 116 h 118"/>
                <a:gd name="T14" fmla="*/ 102 w 173"/>
                <a:gd name="T15" fmla="*/ 114 h 118"/>
                <a:gd name="T16" fmla="*/ 170 w 173"/>
                <a:gd name="T17" fmla="*/ 56 h 118"/>
                <a:gd name="T18" fmla="*/ 173 w 173"/>
                <a:gd name="T19" fmla="*/ 49 h 118"/>
                <a:gd name="T20" fmla="*/ 169 w 173"/>
                <a:gd name="T21" fmla="*/ 43 h 118"/>
                <a:gd name="T22" fmla="*/ 5 w 173"/>
                <a:gd name="T23" fmla="*/ 42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3" h="118">
                  <a:moveTo>
                    <a:pt x="5" y="42"/>
                  </a:moveTo>
                  <a:cubicBezTo>
                    <a:pt x="1" y="44"/>
                    <a:pt x="0" y="48"/>
                    <a:pt x="2" y="51"/>
                  </a:cubicBezTo>
                  <a:cubicBezTo>
                    <a:pt x="5" y="55"/>
                    <a:pt x="9" y="56"/>
                    <a:pt x="12" y="54"/>
                  </a:cubicBezTo>
                  <a:cubicBezTo>
                    <a:pt x="13" y="53"/>
                    <a:pt x="69" y="20"/>
                    <a:pt x="151" y="51"/>
                  </a:cubicBezTo>
                  <a:cubicBezTo>
                    <a:pt x="134" y="63"/>
                    <a:pt x="103" y="86"/>
                    <a:pt x="90" y="106"/>
                  </a:cubicBezTo>
                  <a:cubicBezTo>
                    <a:pt x="90" y="108"/>
                    <a:pt x="89" y="109"/>
                    <a:pt x="89" y="110"/>
                  </a:cubicBezTo>
                  <a:cubicBezTo>
                    <a:pt x="89" y="112"/>
                    <a:pt x="91" y="115"/>
                    <a:pt x="93" y="116"/>
                  </a:cubicBezTo>
                  <a:cubicBezTo>
                    <a:pt x="96" y="118"/>
                    <a:pt x="100" y="117"/>
                    <a:pt x="102" y="114"/>
                  </a:cubicBezTo>
                  <a:cubicBezTo>
                    <a:pt x="118" y="88"/>
                    <a:pt x="169" y="56"/>
                    <a:pt x="170" y="56"/>
                  </a:cubicBezTo>
                  <a:cubicBezTo>
                    <a:pt x="172" y="54"/>
                    <a:pt x="173" y="52"/>
                    <a:pt x="173" y="49"/>
                  </a:cubicBezTo>
                  <a:cubicBezTo>
                    <a:pt x="173" y="47"/>
                    <a:pt x="171" y="44"/>
                    <a:pt x="169" y="43"/>
                  </a:cubicBezTo>
                  <a:cubicBezTo>
                    <a:pt x="73" y="0"/>
                    <a:pt x="7" y="40"/>
                    <a:pt x="5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2" name="Freeform 67"/>
            <p:cNvSpPr/>
            <p:nvPr>
              <p:custDataLst>
                <p:tags r:id="rId65"/>
              </p:custDataLst>
            </p:nvPr>
          </p:nvSpPr>
          <p:spPr bwMode="auto">
            <a:xfrm>
              <a:off x="1716088" y="2386013"/>
              <a:ext cx="247650" cy="147638"/>
            </a:xfrm>
            <a:custGeom>
              <a:gdLst>
                <a:gd name="T0" fmla="*/ 5 w 120"/>
                <a:gd name="T1" fmla="*/ 22 h 72"/>
                <a:gd name="T2" fmla="*/ 2 w 120"/>
                <a:gd name="T3" fmla="*/ 32 h 72"/>
                <a:gd name="T4" fmla="*/ 11 w 120"/>
                <a:gd name="T5" fmla="*/ 35 h 72"/>
                <a:gd name="T6" fmla="*/ 95 w 120"/>
                <a:gd name="T7" fmla="*/ 15 h 72"/>
                <a:gd name="T8" fmla="*/ 55 w 120"/>
                <a:gd name="T9" fmla="*/ 60 h 72"/>
                <a:gd name="T10" fmla="*/ 54 w 120"/>
                <a:gd name="T11" fmla="*/ 64 h 72"/>
                <a:gd name="T12" fmla="*/ 57 w 120"/>
                <a:gd name="T13" fmla="*/ 69 h 72"/>
                <a:gd name="T14" fmla="*/ 67 w 120"/>
                <a:gd name="T15" fmla="*/ 67 h 72"/>
                <a:gd name="T16" fmla="*/ 117 w 120"/>
                <a:gd name="T17" fmla="*/ 12 h 72"/>
                <a:gd name="T18" fmla="*/ 119 w 120"/>
                <a:gd name="T19" fmla="*/ 4 h 72"/>
                <a:gd name="T20" fmla="*/ 113 w 120"/>
                <a:gd name="T21" fmla="*/ 0 h 72"/>
                <a:gd name="T22" fmla="*/ 5 w 120"/>
                <a:gd name="T23" fmla="*/ 22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0" h="72">
                  <a:moveTo>
                    <a:pt x="5" y="22"/>
                  </a:moveTo>
                  <a:cubicBezTo>
                    <a:pt x="2" y="24"/>
                    <a:pt x="0" y="28"/>
                    <a:pt x="2" y="32"/>
                  </a:cubicBezTo>
                  <a:cubicBezTo>
                    <a:pt x="3" y="35"/>
                    <a:pt x="8" y="37"/>
                    <a:pt x="11" y="35"/>
                  </a:cubicBezTo>
                  <a:cubicBezTo>
                    <a:pt x="11" y="35"/>
                    <a:pt x="48" y="18"/>
                    <a:pt x="95" y="15"/>
                  </a:cubicBezTo>
                  <a:cubicBezTo>
                    <a:pt x="82" y="27"/>
                    <a:pt x="65" y="46"/>
                    <a:pt x="55" y="60"/>
                  </a:cubicBezTo>
                  <a:cubicBezTo>
                    <a:pt x="55" y="61"/>
                    <a:pt x="54" y="62"/>
                    <a:pt x="54" y="64"/>
                  </a:cubicBezTo>
                  <a:cubicBezTo>
                    <a:pt x="54" y="66"/>
                    <a:pt x="55" y="68"/>
                    <a:pt x="57" y="69"/>
                  </a:cubicBezTo>
                  <a:cubicBezTo>
                    <a:pt x="61" y="72"/>
                    <a:pt x="65" y="71"/>
                    <a:pt x="67" y="67"/>
                  </a:cubicBezTo>
                  <a:cubicBezTo>
                    <a:pt x="81" y="46"/>
                    <a:pt x="117" y="12"/>
                    <a:pt x="117" y="12"/>
                  </a:cubicBezTo>
                  <a:cubicBezTo>
                    <a:pt x="119" y="10"/>
                    <a:pt x="120" y="7"/>
                    <a:pt x="119" y="4"/>
                  </a:cubicBezTo>
                  <a:cubicBezTo>
                    <a:pt x="118" y="1"/>
                    <a:pt x="115" y="0"/>
                    <a:pt x="113" y="0"/>
                  </a:cubicBezTo>
                  <a:cubicBezTo>
                    <a:pt x="55" y="0"/>
                    <a:pt x="7" y="21"/>
                    <a:pt x="5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3" name="Freeform 68"/>
            <p:cNvSpPr/>
            <p:nvPr>
              <p:custDataLst>
                <p:tags r:id="rId66"/>
              </p:custDataLst>
            </p:nvPr>
          </p:nvSpPr>
          <p:spPr bwMode="auto">
            <a:xfrm>
              <a:off x="2046288" y="2344738"/>
              <a:ext cx="342900" cy="230188"/>
            </a:xfrm>
            <a:custGeom>
              <a:gdLst>
                <a:gd name="T0" fmla="*/ 6 w 167"/>
                <a:gd name="T1" fmla="*/ 16 h 112"/>
                <a:gd name="T2" fmla="*/ 1 w 167"/>
                <a:gd name="T3" fmla="*/ 24 h 112"/>
                <a:gd name="T4" fmla="*/ 9 w 167"/>
                <a:gd name="T5" fmla="*/ 30 h 112"/>
                <a:gd name="T6" fmla="*/ 146 w 167"/>
                <a:gd name="T7" fmla="*/ 65 h 112"/>
                <a:gd name="T8" fmla="*/ 94 w 167"/>
                <a:gd name="T9" fmla="*/ 99 h 112"/>
                <a:gd name="T10" fmla="*/ 92 w 167"/>
                <a:gd name="T11" fmla="*/ 104 h 112"/>
                <a:gd name="T12" fmla="*/ 95 w 167"/>
                <a:gd name="T13" fmla="*/ 109 h 112"/>
                <a:gd name="T14" fmla="*/ 105 w 167"/>
                <a:gd name="T15" fmla="*/ 108 h 112"/>
                <a:gd name="T16" fmla="*/ 162 w 167"/>
                <a:gd name="T17" fmla="*/ 74 h 112"/>
                <a:gd name="T18" fmla="*/ 166 w 167"/>
                <a:gd name="T19" fmla="*/ 68 h 112"/>
                <a:gd name="T20" fmla="*/ 164 w 167"/>
                <a:gd name="T21" fmla="*/ 62 h 112"/>
                <a:gd name="T22" fmla="*/ 6 w 167"/>
                <a:gd name="T23" fmla="*/ 16 h 1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7" h="112">
                  <a:moveTo>
                    <a:pt x="6" y="16"/>
                  </a:moveTo>
                  <a:cubicBezTo>
                    <a:pt x="2" y="17"/>
                    <a:pt x="0" y="21"/>
                    <a:pt x="1" y="24"/>
                  </a:cubicBezTo>
                  <a:cubicBezTo>
                    <a:pt x="1" y="28"/>
                    <a:pt x="5" y="31"/>
                    <a:pt x="9" y="30"/>
                  </a:cubicBezTo>
                  <a:cubicBezTo>
                    <a:pt x="10" y="30"/>
                    <a:pt x="86" y="17"/>
                    <a:pt x="146" y="65"/>
                  </a:cubicBezTo>
                  <a:cubicBezTo>
                    <a:pt x="131" y="71"/>
                    <a:pt x="106" y="84"/>
                    <a:pt x="94" y="99"/>
                  </a:cubicBezTo>
                  <a:cubicBezTo>
                    <a:pt x="93" y="101"/>
                    <a:pt x="92" y="102"/>
                    <a:pt x="92" y="104"/>
                  </a:cubicBezTo>
                  <a:cubicBezTo>
                    <a:pt x="92" y="106"/>
                    <a:pt x="93" y="108"/>
                    <a:pt x="95" y="109"/>
                  </a:cubicBezTo>
                  <a:cubicBezTo>
                    <a:pt x="98" y="112"/>
                    <a:pt x="102" y="111"/>
                    <a:pt x="105" y="108"/>
                  </a:cubicBezTo>
                  <a:cubicBezTo>
                    <a:pt x="120" y="90"/>
                    <a:pt x="162" y="74"/>
                    <a:pt x="162" y="74"/>
                  </a:cubicBezTo>
                  <a:cubicBezTo>
                    <a:pt x="164" y="73"/>
                    <a:pt x="166" y="71"/>
                    <a:pt x="166" y="68"/>
                  </a:cubicBezTo>
                  <a:cubicBezTo>
                    <a:pt x="167" y="66"/>
                    <a:pt x="166" y="64"/>
                    <a:pt x="164" y="62"/>
                  </a:cubicBezTo>
                  <a:cubicBezTo>
                    <a:pt x="98" y="0"/>
                    <a:pt x="10" y="15"/>
                    <a:pt x="6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4" name="Freeform 69"/>
            <p:cNvSpPr/>
            <p:nvPr>
              <p:custDataLst>
                <p:tags r:id="rId67"/>
              </p:custDataLst>
            </p:nvPr>
          </p:nvSpPr>
          <p:spPr bwMode="auto">
            <a:xfrm>
              <a:off x="2020888" y="2401888"/>
              <a:ext cx="250825" cy="146050"/>
            </a:xfrm>
            <a:custGeom>
              <a:gdLst>
                <a:gd name="T0" fmla="*/ 0 w 122"/>
                <a:gd name="T1" fmla="*/ 7 h 71"/>
                <a:gd name="T2" fmla="*/ 0 w 122"/>
                <a:gd name="T3" fmla="*/ 8 h 71"/>
                <a:gd name="T4" fmla="*/ 6 w 122"/>
                <a:gd name="T5" fmla="*/ 15 h 71"/>
                <a:gd name="T6" fmla="*/ 96 w 122"/>
                <a:gd name="T7" fmla="*/ 33 h 71"/>
                <a:gd name="T8" fmla="*/ 50 w 122"/>
                <a:gd name="T9" fmla="*/ 57 h 71"/>
                <a:gd name="T10" fmla="*/ 47 w 122"/>
                <a:gd name="T11" fmla="*/ 63 h 71"/>
                <a:gd name="T12" fmla="*/ 49 w 122"/>
                <a:gd name="T13" fmla="*/ 67 h 71"/>
                <a:gd name="T14" fmla="*/ 58 w 122"/>
                <a:gd name="T15" fmla="*/ 69 h 71"/>
                <a:gd name="T16" fmla="*/ 117 w 122"/>
                <a:gd name="T17" fmla="*/ 40 h 71"/>
                <a:gd name="T18" fmla="*/ 122 w 122"/>
                <a:gd name="T19" fmla="*/ 34 h 71"/>
                <a:gd name="T20" fmla="*/ 118 w 122"/>
                <a:gd name="T21" fmla="*/ 27 h 71"/>
                <a:gd name="T22" fmla="*/ 7 w 122"/>
                <a:gd name="T23" fmla="*/ 1 h 71"/>
                <a:gd name="T24" fmla="*/ 0 w 122"/>
                <a:gd name="T25" fmla="*/ 7 h 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" h="71">
                  <a:moveTo>
                    <a:pt x="0" y="7"/>
                  </a:moveTo>
                  <a:cubicBezTo>
                    <a:pt x="0" y="7"/>
                    <a:pt x="0" y="8"/>
                    <a:pt x="0" y="8"/>
                  </a:cubicBezTo>
                  <a:cubicBezTo>
                    <a:pt x="0" y="11"/>
                    <a:pt x="2" y="14"/>
                    <a:pt x="6" y="15"/>
                  </a:cubicBezTo>
                  <a:cubicBezTo>
                    <a:pt x="6" y="15"/>
                    <a:pt x="62" y="22"/>
                    <a:pt x="96" y="33"/>
                  </a:cubicBezTo>
                  <a:cubicBezTo>
                    <a:pt x="82" y="39"/>
                    <a:pt x="63" y="48"/>
                    <a:pt x="50" y="57"/>
                  </a:cubicBezTo>
                  <a:cubicBezTo>
                    <a:pt x="48" y="59"/>
                    <a:pt x="47" y="61"/>
                    <a:pt x="47" y="63"/>
                  </a:cubicBezTo>
                  <a:cubicBezTo>
                    <a:pt x="47" y="64"/>
                    <a:pt x="48" y="66"/>
                    <a:pt x="49" y="67"/>
                  </a:cubicBezTo>
                  <a:cubicBezTo>
                    <a:pt x="51" y="70"/>
                    <a:pt x="55" y="71"/>
                    <a:pt x="58" y="69"/>
                  </a:cubicBezTo>
                  <a:cubicBezTo>
                    <a:pt x="78" y="55"/>
                    <a:pt x="117" y="40"/>
                    <a:pt x="117" y="40"/>
                  </a:cubicBezTo>
                  <a:cubicBezTo>
                    <a:pt x="120" y="39"/>
                    <a:pt x="122" y="37"/>
                    <a:pt x="122" y="34"/>
                  </a:cubicBezTo>
                  <a:cubicBezTo>
                    <a:pt x="122" y="31"/>
                    <a:pt x="120" y="29"/>
                    <a:pt x="118" y="27"/>
                  </a:cubicBezTo>
                  <a:cubicBezTo>
                    <a:pt x="86" y="10"/>
                    <a:pt x="11" y="1"/>
                    <a:pt x="7" y="1"/>
                  </a:cubicBezTo>
                  <a:cubicBezTo>
                    <a:pt x="4" y="0"/>
                    <a:pt x="0" y="3"/>
                    <a:pt x="0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5" name="Freeform 70"/>
            <p:cNvSpPr/>
            <p:nvPr>
              <p:custDataLst>
                <p:tags r:id="rId68"/>
              </p:custDataLst>
            </p:nvPr>
          </p:nvSpPr>
          <p:spPr bwMode="auto">
            <a:xfrm>
              <a:off x="1852613" y="2133601"/>
              <a:ext cx="528638" cy="269875"/>
            </a:xfrm>
            <a:custGeom>
              <a:gdLst>
                <a:gd name="T0" fmla="*/ 2 w 257"/>
                <a:gd name="T1" fmla="*/ 92 h 131"/>
                <a:gd name="T2" fmla="*/ 4 w 257"/>
                <a:gd name="T3" fmla="*/ 101 h 131"/>
                <a:gd name="T4" fmla="*/ 14 w 257"/>
                <a:gd name="T5" fmla="*/ 100 h 131"/>
                <a:gd name="T6" fmla="*/ 235 w 257"/>
                <a:gd name="T7" fmla="*/ 61 h 131"/>
                <a:gd name="T8" fmla="*/ 167 w 257"/>
                <a:gd name="T9" fmla="*/ 117 h 131"/>
                <a:gd name="T10" fmla="*/ 164 w 257"/>
                <a:gd name="T11" fmla="*/ 123 h 131"/>
                <a:gd name="T12" fmla="*/ 165 w 257"/>
                <a:gd name="T13" fmla="*/ 127 h 131"/>
                <a:gd name="T14" fmla="*/ 175 w 257"/>
                <a:gd name="T15" fmla="*/ 129 h 131"/>
                <a:gd name="T16" fmla="*/ 255 w 257"/>
                <a:gd name="T17" fmla="*/ 62 h 131"/>
                <a:gd name="T18" fmla="*/ 257 w 257"/>
                <a:gd name="T19" fmla="*/ 56 h 131"/>
                <a:gd name="T20" fmla="*/ 252 w 257"/>
                <a:gd name="T21" fmla="*/ 51 h 131"/>
                <a:gd name="T22" fmla="*/ 2 w 257"/>
                <a:gd name="T23" fmla="*/ 92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57" h="131">
                  <a:moveTo>
                    <a:pt x="2" y="92"/>
                  </a:moveTo>
                  <a:cubicBezTo>
                    <a:pt x="0" y="95"/>
                    <a:pt x="1" y="99"/>
                    <a:pt x="4" y="101"/>
                  </a:cubicBezTo>
                  <a:cubicBezTo>
                    <a:pt x="7" y="104"/>
                    <a:pt x="11" y="103"/>
                    <a:pt x="14" y="100"/>
                  </a:cubicBezTo>
                  <a:cubicBezTo>
                    <a:pt x="14" y="99"/>
                    <a:pt x="76" y="21"/>
                    <a:pt x="235" y="61"/>
                  </a:cubicBezTo>
                  <a:cubicBezTo>
                    <a:pt x="219" y="75"/>
                    <a:pt x="187" y="104"/>
                    <a:pt x="167" y="117"/>
                  </a:cubicBezTo>
                  <a:cubicBezTo>
                    <a:pt x="165" y="119"/>
                    <a:pt x="164" y="121"/>
                    <a:pt x="164" y="123"/>
                  </a:cubicBezTo>
                  <a:cubicBezTo>
                    <a:pt x="164" y="125"/>
                    <a:pt x="164" y="126"/>
                    <a:pt x="165" y="127"/>
                  </a:cubicBezTo>
                  <a:cubicBezTo>
                    <a:pt x="167" y="130"/>
                    <a:pt x="172" y="131"/>
                    <a:pt x="175" y="129"/>
                  </a:cubicBezTo>
                  <a:cubicBezTo>
                    <a:pt x="203" y="111"/>
                    <a:pt x="253" y="64"/>
                    <a:pt x="255" y="62"/>
                  </a:cubicBezTo>
                  <a:cubicBezTo>
                    <a:pt x="257" y="61"/>
                    <a:pt x="257" y="58"/>
                    <a:pt x="257" y="56"/>
                  </a:cubicBezTo>
                  <a:cubicBezTo>
                    <a:pt x="256" y="53"/>
                    <a:pt x="254" y="51"/>
                    <a:pt x="252" y="51"/>
                  </a:cubicBezTo>
                  <a:cubicBezTo>
                    <a:pt x="73" y="0"/>
                    <a:pt x="5" y="88"/>
                    <a:pt x="2" y="9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6" name="Freeform 71"/>
            <p:cNvSpPr/>
            <p:nvPr>
              <p:custDataLst>
                <p:tags r:id="rId69"/>
              </p:custDataLst>
            </p:nvPr>
          </p:nvSpPr>
          <p:spPr bwMode="auto">
            <a:xfrm>
              <a:off x="1946275" y="2244726"/>
              <a:ext cx="301625" cy="155575"/>
            </a:xfrm>
            <a:custGeom>
              <a:gdLst>
                <a:gd name="T0" fmla="*/ 3 w 146"/>
                <a:gd name="T1" fmla="*/ 42 h 75"/>
                <a:gd name="T2" fmla="*/ 2 w 146"/>
                <a:gd name="T3" fmla="*/ 52 h 75"/>
                <a:gd name="T4" fmla="*/ 12 w 146"/>
                <a:gd name="T5" fmla="*/ 53 h 75"/>
                <a:gd name="T6" fmla="*/ 118 w 146"/>
                <a:gd name="T7" fmla="*/ 18 h 75"/>
                <a:gd name="T8" fmla="*/ 73 w 146"/>
                <a:gd name="T9" fmla="*/ 64 h 75"/>
                <a:gd name="T10" fmla="*/ 72 w 146"/>
                <a:gd name="T11" fmla="*/ 67 h 75"/>
                <a:gd name="T12" fmla="*/ 76 w 146"/>
                <a:gd name="T13" fmla="*/ 74 h 75"/>
                <a:gd name="T14" fmla="*/ 85 w 146"/>
                <a:gd name="T15" fmla="*/ 71 h 75"/>
                <a:gd name="T16" fmla="*/ 142 w 146"/>
                <a:gd name="T17" fmla="*/ 16 h 75"/>
                <a:gd name="T18" fmla="*/ 145 w 146"/>
                <a:gd name="T19" fmla="*/ 9 h 75"/>
                <a:gd name="T20" fmla="*/ 138 w 146"/>
                <a:gd name="T21" fmla="*/ 4 h 75"/>
                <a:gd name="T22" fmla="*/ 3 w 146"/>
                <a:gd name="T23" fmla="*/ 42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6" h="75">
                  <a:moveTo>
                    <a:pt x="3" y="42"/>
                  </a:moveTo>
                  <a:cubicBezTo>
                    <a:pt x="0" y="44"/>
                    <a:pt x="0" y="49"/>
                    <a:pt x="2" y="52"/>
                  </a:cubicBezTo>
                  <a:cubicBezTo>
                    <a:pt x="5" y="55"/>
                    <a:pt x="9" y="55"/>
                    <a:pt x="12" y="53"/>
                  </a:cubicBezTo>
                  <a:cubicBezTo>
                    <a:pt x="13" y="52"/>
                    <a:pt x="52" y="21"/>
                    <a:pt x="118" y="18"/>
                  </a:cubicBezTo>
                  <a:cubicBezTo>
                    <a:pt x="102" y="31"/>
                    <a:pt x="81" y="50"/>
                    <a:pt x="73" y="64"/>
                  </a:cubicBezTo>
                  <a:cubicBezTo>
                    <a:pt x="73" y="65"/>
                    <a:pt x="72" y="66"/>
                    <a:pt x="72" y="67"/>
                  </a:cubicBezTo>
                  <a:cubicBezTo>
                    <a:pt x="72" y="70"/>
                    <a:pt x="74" y="72"/>
                    <a:pt x="76" y="74"/>
                  </a:cubicBezTo>
                  <a:cubicBezTo>
                    <a:pt x="79" y="75"/>
                    <a:pt x="84" y="74"/>
                    <a:pt x="85" y="71"/>
                  </a:cubicBezTo>
                  <a:cubicBezTo>
                    <a:pt x="94" y="55"/>
                    <a:pt x="129" y="26"/>
                    <a:pt x="142" y="16"/>
                  </a:cubicBezTo>
                  <a:cubicBezTo>
                    <a:pt x="145" y="14"/>
                    <a:pt x="146" y="11"/>
                    <a:pt x="145" y="9"/>
                  </a:cubicBezTo>
                  <a:cubicBezTo>
                    <a:pt x="144" y="6"/>
                    <a:pt x="141" y="4"/>
                    <a:pt x="138" y="4"/>
                  </a:cubicBezTo>
                  <a:cubicBezTo>
                    <a:pt x="54" y="0"/>
                    <a:pt x="5" y="40"/>
                    <a:pt x="3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7" name="Freeform 72"/>
            <p:cNvSpPr/>
            <p:nvPr>
              <p:custDataLst>
                <p:tags r:id="rId70"/>
              </p:custDataLst>
            </p:nvPr>
          </p:nvSpPr>
          <p:spPr bwMode="auto">
            <a:xfrm>
              <a:off x="2333625" y="2259013"/>
              <a:ext cx="284163" cy="225425"/>
            </a:xfrm>
            <a:custGeom>
              <a:gdLst>
                <a:gd name="T0" fmla="*/ 0 w 138"/>
                <a:gd name="T1" fmla="*/ 7 h 109"/>
                <a:gd name="T2" fmla="*/ 0 w 138"/>
                <a:gd name="T3" fmla="*/ 7 h 109"/>
                <a:gd name="T4" fmla="*/ 6 w 138"/>
                <a:gd name="T5" fmla="*/ 14 h 109"/>
                <a:gd name="T6" fmla="*/ 116 w 138"/>
                <a:gd name="T7" fmla="*/ 44 h 109"/>
                <a:gd name="T8" fmla="*/ 13 w 138"/>
                <a:gd name="T9" fmla="*/ 94 h 109"/>
                <a:gd name="T10" fmla="*/ 9 w 138"/>
                <a:gd name="T11" fmla="*/ 101 h 109"/>
                <a:gd name="T12" fmla="*/ 10 w 138"/>
                <a:gd name="T13" fmla="*/ 104 h 109"/>
                <a:gd name="T14" fmla="*/ 19 w 138"/>
                <a:gd name="T15" fmla="*/ 107 h 109"/>
                <a:gd name="T16" fmla="*/ 135 w 138"/>
                <a:gd name="T17" fmla="*/ 50 h 109"/>
                <a:gd name="T18" fmla="*/ 138 w 138"/>
                <a:gd name="T19" fmla="*/ 44 h 109"/>
                <a:gd name="T20" fmla="*/ 135 w 138"/>
                <a:gd name="T21" fmla="*/ 38 h 109"/>
                <a:gd name="T22" fmla="*/ 7 w 138"/>
                <a:gd name="T23" fmla="*/ 0 h 109"/>
                <a:gd name="T24" fmla="*/ 0 w 138"/>
                <a:gd name="T25" fmla="*/ 7 h 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8" h="109"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11"/>
                    <a:pt x="2" y="14"/>
                    <a:pt x="6" y="14"/>
                  </a:cubicBezTo>
                  <a:cubicBezTo>
                    <a:pt x="54" y="18"/>
                    <a:pt x="96" y="35"/>
                    <a:pt x="116" y="44"/>
                  </a:cubicBezTo>
                  <a:cubicBezTo>
                    <a:pt x="80" y="64"/>
                    <a:pt x="14" y="94"/>
                    <a:pt x="13" y="94"/>
                  </a:cubicBezTo>
                  <a:cubicBezTo>
                    <a:pt x="10" y="96"/>
                    <a:pt x="9" y="98"/>
                    <a:pt x="9" y="101"/>
                  </a:cubicBezTo>
                  <a:cubicBezTo>
                    <a:pt x="9" y="102"/>
                    <a:pt x="9" y="103"/>
                    <a:pt x="10" y="104"/>
                  </a:cubicBezTo>
                  <a:cubicBezTo>
                    <a:pt x="11" y="107"/>
                    <a:pt x="15" y="109"/>
                    <a:pt x="19" y="107"/>
                  </a:cubicBezTo>
                  <a:cubicBezTo>
                    <a:pt x="22" y="106"/>
                    <a:pt x="104" y="68"/>
                    <a:pt x="135" y="50"/>
                  </a:cubicBezTo>
                  <a:cubicBezTo>
                    <a:pt x="137" y="49"/>
                    <a:pt x="138" y="46"/>
                    <a:pt x="138" y="44"/>
                  </a:cubicBezTo>
                  <a:cubicBezTo>
                    <a:pt x="138" y="41"/>
                    <a:pt x="137" y="39"/>
                    <a:pt x="135" y="38"/>
                  </a:cubicBezTo>
                  <a:cubicBezTo>
                    <a:pt x="132" y="36"/>
                    <a:pt x="76" y="6"/>
                    <a:pt x="7" y="0"/>
                  </a:cubicBezTo>
                  <a:cubicBezTo>
                    <a:pt x="3" y="0"/>
                    <a:pt x="0" y="3"/>
                    <a:pt x="0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8" name="Freeform 73"/>
            <p:cNvSpPr/>
            <p:nvPr>
              <p:custDataLst>
                <p:tags r:id="rId71"/>
              </p:custDataLst>
            </p:nvPr>
          </p:nvSpPr>
          <p:spPr bwMode="auto">
            <a:xfrm>
              <a:off x="2271713" y="2312988"/>
              <a:ext cx="180975" cy="131763"/>
            </a:xfrm>
            <a:custGeom>
              <a:gdLst>
                <a:gd name="T0" fmla="*/ 7 w 88"/>
                <a:gd name="T1" fmla="*/ 0 h 64"/>
                <a:gd name="T2" fmla="*/ 0 w 88"/>
                <a:gd name="T3" fmla="*/ 7 h 64"/>
                <a:gd name="T4" fmla="*/ 7 w 88"/>
                <a:gd name="T5" fmla="*/ 14 h 64"/>
                <a:gd name="T6" fmla="*/ 67 w 88"/>
                <a:gd name="T7" fmla="*/ 22 h 64"/>
                <a:gd name="T8" fmla="*/ 15 w 88"/>
                <a:gd name="T9" fmla="*/ 50 h 64"/>
                <a:gd name="T10" fmla="*/ 10 w 88"/>
                <a:gd name="T11" fmla="*/ 56 h 64"/>
                <a:gd name="T12" fmla="*/ 10 w 88"/>
                <a:gd name="T13" fmla="*/ 58 h 64"/>
                <a:gd name="T14" fmla="*/ 18 w 88"/>
                <a:gd name="T15" fmla="*/ 63 h 64"/>
                <a:gd name="T16" fmla="*/ 85 w 88"/>
                <a:gd name="T17" fmla="*/ 25 h 64"/>
                <a:gd name="T18" fmla="*/ 88 w 88"/>
                <a:gd name="T19" fmla="*/ 19 h 64"/>
                <a:gd name="T20" fmla="*/ 84 w 88"/>
                <a:gd name="T21" fmla="*/ 13 h 64"/>
                <a:gd name="T22" fmla="*/ 7 w 88"/>
                <a:gd name="T23" fmla="*/ 0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8" h="64">
                  <a:moveTo>
                    <a:pt x="7" y="0"/>
                  </a:moveTo>
                  <a:cubicBezTo>
                    <a:pt x="4" y="0"/>
                    <a:pt x="0" y="3"/>
                    <a:pt x="0" y="7"/>
                  </a:cubicBezTo>
                  <a:cubicBezTo>
                    <a:pt x="0" y="11"/>
                    <a:pt x="4" y="14"/>
                    <a:pt x="7" y="14"/>
                  </a:cubicBezTo>
                  <a:cubicBezTo>
                    <a:pt x="8" y="14"/>
                    <a:pt x="42" y="14"/>
                    <a:pt x="67" y="22"/>
                  </a:cubicBezTo>
                  <a:cubicBezTo>
                    <a:pt x="56" y="30"/>
                    <a:pt x="37" y="44"/>
                    <a:pt x="15" y="50"/>
                  </a:cubicBezTo>
                  <a:cubicBezTo>
                    <a:pt x="12" y="50"/>
                    <a:pt x="10" y="53"/>
                    <a:pt x="10" y="56"/>
                  </a:cubicBezTo>
                  <a:cubicBezTo>
                    <a:pt x="10" y="57"/>
                    <a:pt x="10" y="58"/>
                    <a:pt x="10" y="58"/>
                  </a:cubicBezTo>
                  <a:cubicBezTo>
                    <a:pt x="11" y="62"/>
                    <a:pt x="15" y="64"/>
                    <a:pt x="18" y="63"/>
                  </a:cubicBezTo>
                  <a:cubicBezTo>
                    <a:pt x="54" y="54"/>
                    <a:pt x="84" y="26"/>
                    <a:pt x="85" y="25"/>
                  </a:cubicBezTo>
                  <a:cubicBezTo>
                    <a:pt x="87" y="23"/>
                    <a:pt x="88" y="21"/>
                    <a:pt x="88" y="19"/>
                  </a:cubicBezTo>
                  <a:cubicBezTo>
                    <a:pt x="87" y="16"/>
                    <a:pt x="86" y="15"/>
                    <a:pt x="84" y="13"/>
                  </a:cubicBezTo>
                  <a:cubicBezTo>
                    <a:pt x="57" y="0"/>
                    <a:pt x="9" y="0"/>
                    <a:pt x="7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9" name="Freeform 74"/>
            <p:cNvSpPr/>
            <p:nvPr>
              <p:custDataLst>
                <p:tags r:id="rId72"/>
              </p:custDataLst>
            </p:nvPr>
          </p:nvSpPr>
          <p:spPr bwMode="auto">
            <a:xfrm>
              <a:off x="2371725" y="2417763"/>
              <a:ext cx="349250" cy="249238"/>
            </a:xfrm>
            <a:custGeom>
              <a:gdLst>
                <a:gd name="T0" fmla="*/ 33 w 170"/>
                <a:gd name="T1" fmla="*/ 6 h 121"/>
                <a:gd name="T2" fmla="*/ 33 w 170"/>
                <a:gd name="T3" fmla="*/ 7 h 121"/>
                <a:gd name="T4" fmla="*/ 39 w 170"/>
                <a:gd name="T5" fmla="*/ 14 h 121"/>
                <a:gd name="T6" fmla="*/ 148 w 170"/>
                <a:gd name="T7" fmla="*/ 59 h 121"/>
                <a:gd name="T8" fmla="*/ 104 w 170"/>
                <a:gd name="T9" fmla="*/ 82 h 121"/>
                <a:gd name="T10" fmla="*/ 6 w 170"/>
                <a:gd name="T11" fmla="*/ 107 h 121"/>
                <a:gd name="T12" fmla="*/ 0 w 170"/>
                <a:gd name="T13" fmla="*/ 113 h 121"/>
                <a:gd name="T14" fmla="*/ 0 w 170"/>
                <a:gd name="T15" fmla="*/ 114 h 121"/>
                <a:gd name="T16" fmla="*/ 8 w 170"/>
                <a:gd name="T17" fmla="*/ 120 h 121"/>
                <a:gd name="T18" fmla="*/ 111 w 170"/>
                <a:gd name="T19" fmla="*/ 94 h 121"/>
                <a:gd name="T20" fmla="*/ 165 w 170"/>
                <a:gd name="T21" fmla="*/ 67 h 121"/>
                <a:gd name="T22" fmla="*/ 170 w 170"/>
                <a:gd name="T23" fmla="*/ 61 h 121"/>
                <a:gd name="T24" fmla="*/ 167 w 170"/>
                <a:gd name="T25" fmla="*/ 55 h 121"/>
                <a:gd name="T26" fmla="*/ 41 w 170"/>
                <a:gd name="T27" fmla="*/ 0 h 121"/>
                <a:gd name="T28" fmla="*/ 33 w 170"/>
                <a:gd name="T29" fmla="*/ 6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70" h="120">
                  <a:moveTo>
                    <a:pt x="33" y="6"/>
                  </a:moveTo>
                  <a:cubicBezTo>
                    <a:pt x="33" y="7"/>
                    <a:pt x="33" y="7"/>
                    <a:pt x="33" y="7"/>
                  </a:cubicBezTo>
                  <a:cubicBezTo>
                    <a:pt x="33" y="11"/>
                    <a:pt x="36" y="14"/>
                    <a:pt x="39" y="14"/>
                  </a:cubicBezTo>
                  <a:cubicBezTo>
                    <a:pt x="40" y="14"/>
                    <a:pt x="88" y="22"/>
                    <a:pt x="148" y="59"/>
                  </a:cubicBezTo>
                  <a:cubicBezTo>
                    <a:pt x="138" y="64"/>
                    <a:pt x="123" y="71"/>
                    <a:pt x="104" y="82"/>
                  </a:cubicBezTo>
                  <a:cubicBezTo>
                    <a:pt x="73" y="99"/>
                    <a:pt x="7" y="106"/>
                    <a:pt x="6" y="107"/>
                  </a:cubicBezTo>
                  <a:cubicBezTo>
                    <a:pt x="3" y="107"/>
                    <a:pt x="0" y="110"/>
                    <a:pt x="0" y="113"/>
                  </a:cubicBezTo>
                  <a:cubicBezTo>
                    <a:pt x="0" y="114"/>
                    <a:pt x="0" y="114"/>
                    <a:pt x="0" y="114"/>
                  </a:cubicBezTo>
                  <a:cubicBezTo>
                    <a:pt x="0" y="118"/>
                    <a:pt x="4" y="121"/>
                    <a:pt x="8" y="120"/>
                  </a:cubicBezTo>
                  <a:cubicBezTo>
                    <a:pt x="11" y="120"/>
                    <a:pt x="77" y="113"/>
                    <a:pt x="111" y="94"/>
                  </a:cubicBezTo>
                  <a:cubicBezTo>
                    <a:pt x="143" y="76"/>
                    <a:pt x="165" y="67"/>
                    <a:pt x="165" y="67"/>
                  </a:cubicBezTo>
                  <a:cubicBezTo>
                    <a:pt x="168" y="66"/>
                    <a:pt x="169" y="64"/>
                    <a:pt x="170" y="61"/>
                  </a:cubicBezTo>
                  <a:cubicBezTo>
                    <a:pt x="170" y="58"/>
                    <a:pt x="169" y="56"/>
                    <a:pt x="167" y="55"/>
                  </a:cubicBezTo>
                  <a:cubicBezTo>
                    <a:pt x="98" y="8"/>
                    <a:pt x="43" y="1"/>
                    <a:pt x="41" y="0"/>
                  </a:cubicBezTo>
                  <a:cubicBezTo>
                    <a:pt x="37" y="0"/>
                    <a:pt x="34" y="2"/>
                    <a:pt x="33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0" name="Freeform 75"/>
            <p:cNvSpPr/>
            <p:nvPr>
              <p:custDataLst>
                <p:tags r:id="rId73"/>
              </p:custDataLst>
            </p:nvPr>
          </p:nvSpPr>
          <p:spPr bwMode="auto">
            <a:xfrm>
              <a:off x="2338388" y="2465388"/>
              <a:ext cx="158750" cy="169863"/>
            </a:xfrm>
            <a:custGeom>
              <a:gdLst>
                <a:gd name="T0" fmla="*/ 11 w 77"/>
                <a:gd name="T1" fmla="*/ 6 h 82"/>
                <a:gd name="T2" fmla="*/ 11 w 77"/>
                <a:gd name="T3" fmla="*/ 8 h 82"/>
                <a:gd name="T4" fmla="*/ 15 w 77"/>
                <a:gd name="T5" fmla="*/ 15 h 82"/>
                <a:gd name="T6" fmla="*/ 62 w 77"/>
                <a:gd name="T7" fmla="*/ 40 h 82"/>
                <a:gd name="T8" fmla="*/ 62 w 77"/>
                <a:gd name="T9" fmla="*/ 41 h 82"/>
                <a:gd name="T10" fmla="*/ 5 w 77"/>
                <a:gd name="T11" fmla="*/ 67 h 82"/>
                <a:gd name="T12" fmla="*/ 0 w 77"/>
                <a:gd name="T13" fmla="*/ 74 h 82"/>
                <a:gd name="T14" fmla="*/ 0 w 77"/>
                <a:gd name="T15" fmla="*/ 76 h 82"/>
                <a:gd name="T16" fmla="*/ 8 w 77"/>
                <a:gd name="T17" fmla="*/ 81 h 82"/>
                <a:gd name="T18" fmla="*/ 76 w 77"/>
                <a:gd name="T19" fmla="*/ 44 h 82"/>
                <a:gd name="T20" fmla="*/ 72 w 77"/>
                <a:gd name="T21" fmla="*/ 31 h 82"/>
                <a:gd name="T22" fmla="*/ 20 w 77"/>
                <a:gd name="T23" fmla="*/ 1 h 82"/>
                <a:gd name="T24" fmla="*/ 11 w 77"/>
                <a:gd name="T25" fmla="*/ 6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7" h="82">
                  <a:moveTo>
                    <a:pt x="11" y="6"/>
                  </a:moveTo>
                  <a:cubicBezTo>
                    <a:pt x="11" y="7"/>
                    <a:pt x="11" y="7"/>
                    <a:pt x="11" y="8"/>
                  </a:cubicBezTo>
                  <a:cubicBezTo>
                    <a:pt x="11" y="11"/>
                    <a:pt x="12" y="14"/>
                    <a:pt x="15" y="15"/>
                  </a:cubicBezTo>
                  <a:cubicBezTo>
                    <a:pt x="16" y="15"/>
                    <a:pt x="47" y="25"/>
                    <a:pt x="62" y="40"/>
                  </a:cubicBezTo>
                  <a:cubicBezTo>
                    <a:pt x="62" y="40"/>
                    <a:pt x="62" y="41"/>
                    <a:pt x="62" y="41"/>
                  </a:cubicBezTo>
                  <a:cubicBezTo>
                    <a:pt x="60" y="47"/>
                    <a:pt x="33" y="59"/>
                    <a:pt x="5" y="67"/>
                  </a:cubicBezTo>
                  <a:cubicBezTo>
                    <a:pt x="2" y="68"/>
                    <a:pt x="0" y="71"/>
                    <a:pt x="0" y="74"/>
                  </a:cubicBezTo>
                  <a:cubicBezTo>
                    <a:pt x="0" y="75"/>
                    <a:pt x="0" y="75"/>
                    <a:pt x="0" y="76"/>
                  </a:cubicBezTo>
                  <a:cubicBezTo>
                    <a:pt x="1" y="80"/>
                    <a:pt x="5" y="82"/>
                    <a:pt x="8" y="81"/>
                  </a:cubicBezTo>
                  <a:cubicBezTo>
                    <a:pt x="27" y="75"/>
                    <a:pt x="71" y="61"/>
                    <a:pt x="76" y="44"/>
                  </a:cubicBezTo>
                  <a:cubicBezTo>
                    <a:pt x="77" y="39"/>
                    <a:pt x="76" y="34"/>
                    <a:pt x="72" y="31"/>
                  </a:cubicBezTo>
                  <a:cubicBezTo>
                    <a:pt x="55" y="13"/>
                    <a:pt x="21" y="2"/>
                    <a:pt x="20" y="1"/>
                  </a:cubicBezTo>
                  <a:cubicBezTo>
                    <a:pt x="16" y="0"/>
                    <a:pt x="12" y="2"/>
                    <a:pt x="11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1" name="Freeform 76"/>
            <p:cNvSpPr/>
            <p:nvPr>
              <p:custDataLst>
                <p:tags r:id="rId74"/>
              </p:custDataLst>
            </p:nvPr>
          </p:nvSpPr>
          <p:spPr bwMode="auto">
            <a:xfrm>
              <a:off x="2214563" y="2628901"/>
              <a:ext cx="374650" cy="333375"/>
            </a:xfrm>
            <a:custGeom>
              <a:gdLst>
                <a:gd name="T0" fmla="*/ 107 w 182"/>
                <a:gd name="T1" fmla="*/ 3 h 162"/>
                <a:gd name="T2" fmla="*/ 105 w 182"/>
                <a:gd name="T3" fmla="*/ 8 h 162"/>
                <a:gd name="T4" fmla="*/ 107 w 182"/>
                <a:gd name="T5" fmla="*/ 13 h 162"/>
                <a:gd name="T6" fmla="*/ 165 w 182"/>
                <a:gd name="T7" fmla="*/ 103 h 162"/>
                <a:gd name="T8" fmla="*/ 114 w 182"/>
                <a:gd name="T9" fmla="*/ 119 h 162"/>
                <a:gd name="T10" fmla="*/ 10 w 182"/>
                <a:gd name="T11" fmla="*/ 138 h 162"/>
                <a:gd name="T12" fmla="*/ 1 w 182"/>
                <a:gd name="T13" fmla="*/ 143 h 162"/>
                <a:gd name="T14" fmla="*/ 6 w 182"/>
                <a:gd name="T15" fmla="*/ 152 h 162"/>
                <a:gd name="T16" fmla="*/ 122 w 182"/>
                <a:gd name="T17" fmla="*/ 131 h 162"/>
                <a:gd name="T18" fmla="*/ 174 w 182"/>
                <a:gd name="T19" fmla="*/ 117 h 162"/>
                <a:gd name="T20" fmla="*/ 180 w 182"/>
                <a:gd name="T21" fmla="*/ 115 h 162"/>
                <a:gd name="T22" fmla="*/ 181 w 182"/>
                <a:gd name="T23" fmla="*/ 109 h 162"/>
                <a:gd name="T24" fmla="*/ 117 w 182"/>
                <a:gd name="T25" fmla="*/ 3 h 162"/>
                <a:gd name="T26" fmla="*/ 107 w 182"/>
                <a:gd name="T27" fmla="*/ 3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82" h="162">
                  <a:moveTo>
                    <a:pt x="107" y="3"/>
                  </a:moveTo>
                  <a:cubicBezTo>
                    <a:pt x="106" y="4"/>
                    <a:pt x="105" y="6"/>
                    <a:pt x="105" y="8"/>
                  </a:cubicBezTo>
                  <a:cubicBezTo>
                    <a:pt x="105" y="10"/>
                    <a:pt x="106" y="11"/>
                    <a:pt x="107" y="13"/>
                  </a:cubicBezTo>
                  <a:cubicBezTo>
                    <a:pt x="108" y="13"/>
                    <a:pt x="149" y="55"/>
                    <a:pt x="165" y="103"/>
                  </a:cubicBezTo>
                  <a:cubicBezTo>
                    <a:pt x="154" y="104"/>
                    <a:pt x="135" y="106"/>
                    <a:pt x="114" y="119"/>
                  </a:cubicBezTo>
                  <a:cubicBezTo>
                    <a:pt x="88" y="136"/>
                    <a:pt x="42" y="147"/>
                    <a:pt x="10" y="138"/>
                  </a:cubicBezTo>
                  <a:cubicBezTo>
                    <a:pt x="6" y="137"/>
                    <a:pt x="2" y="140"/>
                    <a:pt x="1" y="143"/>
                  </a:cubicBezTo>
                  <a:cubicBezTo>
                    <a:pt x="0" y="147"/>
                    <a:pt x="2" y="151"/>
                    <a:pt x="6" y="152"/>
                  </a:cubicBezTo>
                  <a:cubicBezTo>
                    <a:pt x="43" y="162"/>
                    <a:pt x="93" y="149"/>
                    <a:pt x="122" y="131"/>
                  </a:cubicBezTo>
                  <a:cubicBezTo>
                    <a:pt x="148" y="114"/>
                    <a:pt x="173" y="117"/>
                    <a:pt x="174" y="117"/>
                  </a:cubicBezTo>
                  <a:cubicBezTo>
                    <a:pt x="176" y="118"/>
                    <a:pt x="178" y="117"/>
                    <a:pt x="180" y="115"/>
                  </a:cubicBezTo>
                  <a:cubicBezTo>
                    <a:pt x="181" y="113"/>
                    <a:pt x="182" y="111"/>
                    <a:pt x="181" y="109"/>
                  </a:cubicBezTo>
                  <a:cubicBezTo>
                    <a:pt x="166" y="52"/>
                    <a:pt x="119" y="5"/>
                    <a:pt x="117" y="3"/>
                  </a:cubicBezTo>
                  <a:cubicBezTo>
                    <a:pt x="115" y="0"/>
                    <a:pt x="110" y="0"/>
                    <a:pt x="107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2" name="Freeform 77"/>
            <p:cNvSpPr/>
            <p:nvPr>
              <p:custDataLst>
                <p:tags r:id="rId75"/>
              </p:custDataLst>
            </p:nvPr>
          </p:nvSpPr>
          <p:spPr bwMode="auto">
            <a:xfrm>
              <a:off x="2219325" y="2643188"/>
              <a:ext cx="219075" cy="242888"/>
            </a:xfrm>
            <a:custGeom>
              <a:gdLst>
                <a:gd name="T0" fmla="*/ 81 w 107"/>
                <a:gd name="T1" fmla="*/ 3 h 118"/>
                <a:gd name="T2" fmla="*/ 82 w 107"/>
                <a:gd name="T3" fmla="*/ 13 h 118"/>
                <a:gd name="T4" fmla="*/ 93 w 107"/>
                <a:gd name="T5" fmla="*/ 38 h 118"/>
                <a:gd name="T6" fmla="*/ 76 w 107"/>
                <a:gd name="T7" fmla="*/ 71 h 118"/>
                <a:gd name="T8" fmla="*/ 9 w 107"/>
                <a:gd name="T9" fmla="*/ 97 h 118"/>
                <a:gd name="T10" fmla="*/ 1 w 107"/>
                <a:gd name="T11" fmla="*/ 102 h 118"/>
                <a:gd name="T12" fmla="*/ 6 w 107"/>
                <a:gd name="T13" fmla="*/ 110 h 118"/>
                <a:gd name="T14" fmla="*/ 86 w 107"/>
                <a:gd name="T15" fmla="*/ 81 h 118"/>
                <a:gd name="T16" fmla="*/ 107 w 107"/>
                <a:gd name="T17" fmla="*/ 38 h 118"/>
                <a:gd name="T18" fmla="*/ 91 w 107"/>
                <a:gd name="T19" fmla="*/ 3 h 118"/>
                <a:gd name="T20" fmla="*/ 81 w 107"/>
                <a:gd name="T21" fmla="*/ 3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7" h="118">
                  <a:moveTo>
                    <a:pt x="81" y="3"/>
                  </a:moveTo>
                  <a:cubicBezTo>
                    <a:pt x="79" y="6"/>
                    <a:pt x="79" y="11"/>
                    <a:pt x="82" y="13"/>
                  </a:cubicBezTo>
                  <a:cubicBezTo>
                    <a:pt x="82" y="13"/>
                    <a:pt x="93" y="24"/>
                    <a:pt x="93" y="38"/>
                  </a:cubicBezTo>
                  <a:cubicBezTo>
                    <a:pt x="93" y="49"/>
                    <a:pt x="88" y="60"/>
                    <a:pt x="76" y="71"/>
                  </a:cubicBezTo>
                  <a:cubicBezTo>
                    <a:pt x="43" y="103"/>
                    <a:pt x="10" y="97"/>
                    <a:pt x="9" y="97"/>
                  </a:cubicBezTo>
                  <a:cubicBezTo>
                    <a:pt x="5" y="96"/>
                    <a:pt x="2" y="98"/>
                    <a:pt x="1" y="102"/>
                  </a:cubicBezTo>
                  <a:cubicBezTo>
                    <a:pt x="0" y="106"/>
                    <a:pt x="3" y="110"/>
                    <a:pt x="6" y="110"/>
                  </a:cubicBezTo>
                  <a:cubicBezTo>
                    <a:pt x="8" y="111"/>
                    <a:pt x="47" y="118"/>
                    <a:pt x="86" y="81"/>
                  </a:cubicBezTo>
                  <a:cubicBezTo>
                    <a:pt x="100" y="67"/>
                    <a:pt x="107" y="53"/>
                    <a:pt x="107" y="38"/>
                  </a:cubicBezTo>
                  <a:cubicBezTo>
                    <a:pt x="107" y="17"/>
                    <a:pt x="92" y="3"/>
                    <a:pt x="91" y="3"/>
                  </a:cubicBezTo>
                  <a:cubicBezTo>
                    <a:pt x="88" y="0"/>
                    <a:pt x="84" y="1"/>
                    <a:pt x="8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3" name="Freeform 78"/>
            <p:cNvSpPr/>
            <p:nvPr>
              <p:custDataLst>
                <p:tags r:id="rId76"/>
              </p:custDataLst>
            </p:nvPr>
          </p:nvSpPr>
          <p:spPr bwMode="auto">
            <a:xfrm>
              <a:off x="2325688" y="2178051"/>
              <a:ext cx="846138" cy="619125"/>
            </a:xfrm>
            <a:custGeom>
              <a:gdLst>
                <a:gd name="T0" fmla="*/ 6 w 411"/>
                <a:gd name="T1" fmla="*/ 20 h 301"/>
                <a:gd name="T2" fmla="*/ 0 w 411"/>
                <a:gd name="T3" fmla="*/ 28 h 301"/>
                <a:gd name="T4" fmla="*/ 8 w 411"/>
                <a:gd name="T5" fmla="*/ 34 h 301"/>
                <a:gd name="T6" fmla="*/ 269 w 411"/>
                <a:gd name="T7" fmla="*/ 52 h 301"/>
                <a:gd name="T8" fmla="*/ 384 w 411"/>
                <a:gd name="T9" fmla="*/ 137 h 301"/>
                <a:gd name="T10" fmla="*/ 385 w 411"/>
                <a:gd name="T11" fmla="*/ 217 h 301"/>
                <a:gd name="T12" fmla="*/ 270 w 411"/>
                <a:gd name="T13" fmla="*/ 268 h 301"/>
                <a:gd name="T14" fmla="*/ 241 w 411"/>
                <a:gd name="T15" fmla="*/ 225 h 301"/>
                <a:gd name="T16" fmla="*/ 248 w 411"/>
                <a:gd name="T17" fmla="*/ 217 h 301"/>
                <a:gd name="T18" fmla="*/ 333 w 411"/>
                <a:gd name="T19" fmla="*/ 174 h 301"/>
                <a:gd name="T20" fmla="*/ 320 w 411"/>
                <a:gd name="T21" fmla="*/ 124 h 301"/>
                <a:gd name="T22" fmla="*/ 135 w 411"/>
                <a:gd name="T23" fmla="*/ 77 h 301"/>
                <a:gd name="T24" fmla="*/ 128 w 411"/>
                <a:gd name="T25" fmla="*/ 84 h 301"/>
                <a:gd name="T26" fmla="*/ 136 w 411"/>
                <a:gd name="T27" fmla="*/ 91 h 301"/>
                <a:gd name="T28" fmla="*/ 310 w 411"/>
                <a:gd name="T29" fmla="*/ 133 h 301"/>
                <a:gd name="T30" fmla="*/ 319 w 411"/>
                <a:gd name="T31" fmla="*/ 170 h 301"/>
                <a:gd name="T32" fmla="*/ 250 w 411"/>
                <a:gd name="T33" fmla="*/ 203 h 301"/>
                <a:gd name="T34" fmla="*/ 228 w 411"/>
                <a:gd name="T35" fmla="*/ 221 h 301"/>
                <a:gd name="T36" fmla="*/ 265 w 411"/>
                <a:gd name="T37" fmla="*/ 281 h 301"/>
                <a:gd name="T38" fmla="*/ 398 w 411"/>
                <a:gd name="T39" fmla="*/ 222 h 301"/>
                <a:gd name="T40" fmla="*/ 396 w 411"/>
                <a:gd name="T41" fmla="*/ 131 h 301"/>
                <a:gd name="T42" fmla="*/ 273 w 411"/>
                <a:gd name="T43" fmla="*/ 39 h 301"/>
                <a:gd name="T44" fmla="*/ 6 w 411"/>
                <a:gd name="T45" fmla="*/ 20 h 3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11" h="301">
                  <a:moveTo>
                    <a:pt x="6" y="20"/>
                  </a:moveTo>
                  <a:cubicBezTo>
                    <a:pt x="2" y="21"/>
                    <a:pt x="0" y="24"/>
                    <a:pt x="0" y="28"/>
                  </a:cubicBezTo>
                  <a:cubicBezTo>
                    <a:pt x="1" y="32"/>
                    <a:pt x="4" y="35"/>
                    <a:pt x="8" y="34"/>
                  </a:cubicBezTo>
                  <a:cubicBezTo>
                    <a:pt x="9" y="34"/>
                    <a:pt x="145" y="15"/>
                    <a:pt x="269" y="52"/>
                  </a:cubicBezTo>
                  <a:cubicBezTo>
                    <a:pt x="342" y="74"/>
                    <a:pt x="371" y="111"/>
                    <a:pt x="384" y="137"/>
                  </a:cubicBezTo>
                  <a:cubicBezTo>
                    <a:pt x="396" y="163"/>
                    <a:pt x="396" y="192"/>
                    <a:pt x="385" y="217"/>
                  </a:cubicBezTo>
                  <a:cubicBezTo>
                    <a:pt x="365" y="262"/>
                    <a:pt x="314" y="285"/>
                    <a:pt x="270" y="268"/>
                  </a:cubicBezTo>
                  <a:cubicBezTo>
                    <a:pt x="243" y="257"/>
                    <a:pt x="238" y="236"/>
                    <a:pt x="241" y="225"/>
                  </a:cubicBezTo>
                  <a:cubicBezTo>
                    <a:pt x="242" y="221"/>
                    <a:pt x="245" y="217"/>
                    <a:pt x="248" y="217"/>
                  </a:cubicBezTo>
                  <a:cubicBezTo>
                    <a:pt x="264" y="220"/>
                    <a:pt x="318" y="227"/>
                    <a:pt x="333" y="174"/>
                  </a:cubicBezTo>
                  <a:cubicBezTo>
                    <a:pt x="337" y="157"/>
                    <a:pt x="333" y="139"/>
                    <a:pt x="320" y="124"/>
                  </a:cubicBezTo>
                  <a:cubicBezTo>
                    <a:pt x="291" y="88"/>
                    <a:pt x="221" y="70"/>
                    <a:pt x="135" y="77"/>
                  </a:cubicBezTo>
                  <a:cubicBezTo>
                    <a:pt x="131" y="77"/>
                    <a:pt x="128" y="81"/>
                    <a:pt x="128" y="84"/>
                  </a:cubicBezTo>
                  <a:cubicBezTo>
                    <a:pt x="129" y="88"/>
                    <a:pt x="132" y="91"/>
                    <a:pt x="136" y="91"/>
                  </a:cubicBezTo>
                  <a:cubicBezTo>
                    <a:pt x="218" y="84"/>
                    <a:pt x="283" y="100"/>
                    <a:pt x="310" y="133"/>
                  </a:cubicBezTo>
                  <a:cubicBezTo>
                    <a:pt x="319" y="145"/>
                    <a:pt x="323" y="158"/>
                    <a:pt x="319" y="170"/>
                  </a:cubicBezTo>
                  <a:cubicBezTo>
                    <a:pt x="308" y="210"/>
                    <a:pt x="267" y="207"/>
                    <a:pt x="250" y="203"/>
                  </a:cubicBezTo>
                  <a:cubicBezTo>
                    <a:pt x="240" y="201"/>
                    <a:pt x="231" y="208"/>
                    <a:pt x="228" y="221"/>
                  </a:cubicBezTo>
                  <a:cubicBezTo>
                    <a:pt x="223" y="237"/>
                    <a:pt x="229" y="267"/>
                    <a:pt x="265" y="281"/>
                  </a:cubicBezTo>
                  <a:cubicBezTo>
                    <a:pt x="316" y="301"/>
                    <a:pt x="375" y="275"/>
                    <a:pt x="398" y="222"/>
                  </a:cubicBezTo>
                  <a:cubicBezTo>
                    <a:pt x="411" y="194"/>
                    <a:pt x="410" y="161"/>
                    <a:pt x="396" y="131"/>
                  </a:cubicBezTo>
                  <a:cubicBezTo>
                    <a:pt x="383" y="102"/>
                    <a:pt x="351" y="62"/>
                    <a:pt x="273" y="39"/>
                  </a:cubicBezTo>
                  <a:cubicBezTo>
                    <a:pt x="146" y="0"/>
                    <a:pt x="7" y="20"/>
                    <a:pt x="6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4" name="Freeform 79"/>
            <p:cNvSpPr/>
            <p:nvPr>
              <p:custDataLst>
                <p:tags r:id="rId77"/>
              </p:custDataLst>
            </p:nvPr>
          </p:nvSpPr>
          <p:spPr bwMode="auto">
            <a:xfrm>
              <a:off x="1555750" y="2968626"/>
              <a:ext cx="414338" cy="481013"/>
            </a:xfrm>
            <a:custGeom>
              <a:gdLst>
                <a:gd name="T0" fmla="*/ 2 w 201"/>
                <a:gd name="T1" fmla="*/ 3 h 234"/>
                <a:gd name="T2" fmla="*/ 0 w 201"/>
                <a:gd name="T3" fmla="*/ 8 h 234"/>
                <a:gd name="T4" fmla="*/ 2 w 201"/>
                <a:gd name="T5" fmla="*/ 13 h 234"/>
                <a:gd name="T6" fmla="*/ 75 w 201"/>
                <a:gd name="T7" fmla="*/ 105 h 234"/>
                <a:gd name="T8" fmla="*/ 169 w 201"/>
                <a:gd name="T9" fmla="*/ 173 h 234"/>
                <a:gd name="T10" fmla="*/ 124 w 201"/>
                <a:gd name="T11" fmla="*/ 195 h 234"/>
                <a:gd name="T12" fmla="*/ 34 w 201"/>
                <a:gd name="T13" fmla="*/ 196 h 234"/>
                <a:gd name="T14" fmla="*/ 24 w 201"/>
                <a:gd name="T15" fmla="*/ 198 h 234"/>
                <a:gd name="T16" fmla="*/ 25 w 201"/>
                <a:gd name="T17" fmla="*/ 207 h 234"/>
                <a:gd name="T18" fmla="*/ 133 w 201"/>
                <a:gd name="T19" fmla="*/ 206 h 234"/>
                <a:gd name="T20" fmla="*/ 196 w 201"/>
                <a:gd name="T21" fmla="*/ 179 h 234"/>
                <a:gd name="T22" fmla="*/ 201 w 201"/>
                <a:gd name="T23" fmla="*/ 173 h 234"/>
                <a:gd name="T24" fmla="*/ 196 w 201"/>
                <a:gd name="T25" fmla="*/ 166 h 234"/>
                <a:gd name="T26" fmla="*/ 190 w 201"/>
                <a:gd name="T27" fmla="*/ 164 h 234"/>
                <a:gd name="T28" fmla="*/ 87 w 201"/>
                <a:gd name="T29" fmla="*/ 98 h 234"/>
                <a:gd name="T30" fmla="*/ 12 w 201"/>
                <a:gd name="T31" fmla="*/ 3 h 234"/>
                <a:gd name="T32" fmla="*/ 2 w 201"/>
                <a:gd name="T33" fmla="*/ 3 h 2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1" h="234">
                  <a:moveTo>
                    <a:pt x="2" y="3"/>
                  </a:moveTo>
                  <a:cubicBezTo>
                    <a:pt x="1" y="4"/>
                    <a:pt x="0" y="6"/>
                    <a:pt x="0" y="8"/>
                  </a:cubicBezTo>
                  <a:cubicBezTo>
                    <a:pt x="0" y="10"/>
                    <a:pt x="1" y="11"/>
                    <a:pt x="2" y="13"/>
                  </a:cubicBezTo>
                  <a:cubicBezTo>
                    <a:pt x="3" y="13"/>
                    <a:pt x="44" y="55"/>
                    <a:pt x="75" y="105"/>
                  </a:cubicBezTo>
                  <a:cubicBezTo>
                    <a:pt x="101" y="149"/>
                    <a:pt x="135" y="163"/>
                    <a:pt x="169" y="173"/>
                  </a:cubicBezTo>
                  <a:cubicBezTo>
                    <a:pt x="154" y="178"/>
                    <a:pt x="135" y="186"/>
                    <a:pt x="124" y="195"/>
                  </a:cubicBezTo>
                  <a:cubicBezTo>
                    <a:pt x="107" y="208"/>
                    <a:pt x="63" y="219"/>
                    <a:pt x="34" y="196"/>
                  </a:cubicBezTo>
                  <a:cubicBezTo>
                    <a:pt x="31" y="194"/>
                    <a:pt x="26" y="195"/>
                    <a:pt x="24" y="198"/>
                  </a:cubicBezTo>
                  <a:cubicBezTo>
                    <a:pt x="21" y="201"/>
                    <a:pt x="22" y="205"/>
                    <a:pt x="25" y="207"/>
                  </a:cubicBezTo>
                  <a:cubicBezTo>
                    <a:pt x="59" y="234"/>
                    <a:pt x="110" y="223"/>
                    <a:pt x="133" y="206"/>
                  </a:cubicBezTo>
                  <a:cubicBezTo>
                    <a:pt x="150" y="192"/>
                    <a:pt x="196" y="179"/>
                    <a:pt x="196" y="179"/>
                  </a:cubicBezTo>
                  <a:cubicBezTo>
                    <a:pt x="199" y="179"/>
                    <a:pt x="201" y="176"/>
                    <a:pt x="201" y="173"/>
                  </a:cubicBezTo>
                  <a:cubicBezTo>
                    <a:pt x="201" y="169"/>
                    <a:pt x="199" y="167"/>
                    <a:pt x="196" y="166"/>
                  </a:cubicBezTo>
                  <a:cubicBezTo>
                    <a:pt x="190" y="164"/>
                    <a:pt x="190" y="164"/>
                    <a:pt x="190" y="164"/>
                  </a:cubicBezTo>
                  <a:cubicBezTo>
                    <a:pt x="151" y="154"/>
                    <a:pt x="115" y="144"/>
                    <a:pt x="87" y="98"/>
                  </a:cubicBezTo>
                  <a:cubicBezTo>
                    <a:pt x="55" y="46"/>
                    <a:pt x="14" y="4"/>
                    <a:pt x="12" y="3"/>
                  </a:cubicBezTo>
                  <a:cubicBezTo>
                    <a:pt x="10" y="0"/>
                    <a:pt x="5" y="0"/>
                    <a:pt x="2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5" name="Freeform 80"/>
            <p:cNvSpPr/>
            <p:nvPr>
              <p:custDataLst>
                <p:tags r:id="rId78"/>
              </p:custDataLst>
            </p:nvPr>
          </p:nvSpPr>
          <p:spPr bwMode="auto">
            <a:xfrm>
              <a:off x="1520825" y="3027363"/>
              <a:ext cx="141288" cy="104775"/>
            </a:xfrm>
            <a:custGeom>
              <a:gdLst>
                <a:gd name="T0" fmla="*/ 2 w 69"/>
                <a:gd name="T1" fmla="*/ 4 h 51"/>
                <a:gd name="T2" fmla="*/ 4 w 69"/>
                <a:gd name="T3" fmla="*/ 14 h 51"/>
                <a:gd name="T4" fmla="*/ 58 w 69"/>
                <a:gd name="T5" fmla="*/ 49 h 51"/>
                <a:gd name="T6" fmla="*/ 67 w 69"/>
                <a:gd name="T7" fmla="*/ 46 h 51"/>
                <a:gd name="T8" fmla="*/ 64 w 69"/>
                <a:gd name="T9" fmla="*/ 37 h 51"/>
                <a:gd name="T10" fmla="*/ 12 w 69"/>
                <a:gd name="T11" fmla="*/ 2 h 51"/>
                <a:gd name="T12" fmla="*/ 2 w 69"/>
                <a:gd name="T13" fmla="*/ 4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" h="51">
                  <a:moveTo>
                    <a:pt x="2" y="4"/>
                  </a:moveTo>
                  <a:cubicBezTo>
                    <a:pt x="0" y="7"/>
                    <a:pt x="1" y="11"/>
                    <a:pt x="4" y="14"/>
                  </a:cubicBezTo>
                  <a:cubicBezTo>
                    <a:pt x="5" y="15"/>
                    <a:pt x="34" y="36"/>
                    <a:pt x="58" y="49"/>
                  </a:cubicBezTo>
                  <a:cubicBezTo>
                    <a:pt x="61" y="51"/>
                    <a:pt x="65" y="50"/>
                    <a:pt x="67" y="46"/>
                  </a:cubicBezTo>
                  <a:cubicBezTo>
                    <a:pt x="69" y="43"/>
                    <a:pt x="68" y="38"/>
                    <a:pt x="64" y="37"/>
                  </a:cubicBezTo>
                  <a:cubicBezTo>
                    <a:pt x="41" y="24"/>
                    <a:pt x="12" y="3"/>
                    <a:pt x="12" y="2"/>
                  </a:cubicBezTo>
                  <a:cubicBezTo>
                    <a:pt x="9" y="0"/>
                    <a:pt x="5" y="1"/>
                    <a:pt x="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6" name="Freeform 81"/>
            <p:cNvSpPr/>
            <p:nvPr>
              <p:custDataLst>
                <p:tags r:id="rId79"/>
              </p:custDataLst>
            </p:nvPr>
          </p:nvSpPr>
          <p:spPr bwMode="auto">
            <a:xfrm>
              <a:off x="1508125" y="3122613"/>
              <a:ext cx="203200" cy="104775"/>
            </a:xfrm>
            <a:custGeom>
              <a:gdLst>
                <a:gd name="T0" fmla="*/ 9 w 99"/>
                <a:gd name="T1" fmla="*/ 9 h 51"/>
                <a:gd name="T2" fmla="*/ 0 w 99"/>
                <a:gd name="T3" fmla="*/ 12 h 51"/>
                <a:gd name="T4" fmla="*/ 88 w 99"/>
                <a:gd name="T5" fmla="*/ 49 h 51"/>
                <a:gd name="T6" fmla="*/ 97 w 99"/>
                <a:gd name="T7" fmla="*/ 45 h 51"/>
                <a:gd name="T8" fmla="*/ 93 w 99"/>
                <a:gd name="T9" fmla="*/ 36 h 51"/>
                <a:gd name="T10" fmla="*/ 6 w 99"/>
                <a:gd name="T11" fmla="*/ 0 h 51"/>
                <a:gd name="T12" fmla="*/ 9 w 99"/>
                <a:gd name="T13" fmla="*/ 9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9" h="51">
                  <a:moveTo>
                    <a:pt x="9" y="9"/>
                  </a:moveTo>
                  <a:cubicBezTo>
                    <a:pt x="8" y="12"/>
                    <a:pt x="4" y="14"/>
                    <a:pt x="0" y="12"/>
                  </a:cubicBezTo>
                  <a:cubicBezTo>
                    <a:pt x="88" y="49"/>
                    <a:pt x="88" y="49"/>
                    <a:pt x="88" y="49"/>
                  </a:cubicBezTo>
                  <a:cubicBezTo>
                    <a:pt x="92" y="51"/>
                    <a:pt x="96" y="49"/>
                    <a:pt x="97" y="45"/>
                  </a:cubicBezTo>
                  <a:cubicBezTo>
                    <a:pt x="99" y="42"/>
                    <a:pt x="97" y="38"/>
                    <a:pt x="93" y="36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1"/>
                    <a:pt x="11" y="5"/>
                    <a:pt x="9" y="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7" name="Freeform 82"/>
            <p:cNvSpPr/>
            <p:nvPr>
              <p:custDataLst>
                <p:tags r:id="rId80"/>
              </p:custDataLst>
            </p:nvPr>
          </p:nvSpPr>
          <p:spPr bwMode="auto">
            <a:xfrm>
              <a:off x="1512888" y="3208338"/>
              <a:ext cx="292100" cy="96838"/>
            </a:xfrm>
            <a:custGeom>
              <a:gdLst>
                <a:gd name="T0" fmla="*/ 2 w 142"/>
                <a:gd name="T1" fmla="*/ 6 h 47"/>
                <a:gd name="T2" fmla="*/ 6 w 142"/>
                <a:gd name="T3" fmla="*/ 15 h 47"/>
                <a:gd name="T4" fmla="*/ 133 w 142"/>
                <a:gd name="T5" fmla="*/ 46 h 47"/>
                <a:gd name="T6" fmla="*/ 142 w 142"/>
                <a:gd name="T7" fmla="*/ 40 h 47"/>
                <a:gd name="T8" fmla="*/ 136 w 142"/>
                <a:gd name="T9" fmla="*/ 32 h 47"/>
                <a:gd name="T10" fmla="*/ 10 w 142"/>
                <a:gd name="T11" fmla="*/ 1 h 47"/>
                <a:gd name="T12" fmla="*/ 2 w 142"/>
                <a:gd name="T13" fmla="*/ 6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2" h="47">
                  <a:moveTo>
                    <a:pt x="2" y="6"/>
                  </a:moveTo>
                  <a:cubicBezTo>
                    <a:pt x="0" y="9"/>
                    <a:pt x="2" y="13"/>
                    <a:pt x="6" y="15"/>
                  </a:cubicBezTo>
                  <a:cubicBezTo>
                    <a:pt x="6" y="15"/>
                    <a:pt x="66" y="35"/>
                    <a:pt x="133" y="46"/>
                  </a:cubicBezTo>
                  <a:cubicBezTo>
                    <a:pt x="137" y="47"/>
                    <a:pt x="141" y="44"/>
                    <a:pt x="142" y="40"/>
                  </a:cubicBezTo>
                  <a:cubicBezTo>
                    <a:pt x="142" y="36"/>
                    <a:pt x="140" y="33"/>
                    <a:pt x="136" y="32"/>
                  </a:cubicBezTo>
                  <a:cubicBezTo>
                    <a:pt x="69" y="21"/>
                    <a:pt x="11" y="2"/>
                    <a:pt x="10" y="1"/>
                  </a:cubicBezTo>
                  <a:cubicBezTo>
                    <a:pt x="7" y="0"/>
                    <a:pt x="3" y="2"/>
                    <a:pt x="2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8" name="Freeform 83"/>
            <p:cNvSpPr/>
            <p:nvPr>
              <p:custDataLst>
                <p:tags r:id="rId81"/>
              </p:custDataLst>
            </p:nvPr>
          </p:nvSpPr>
          <p:spPr bwMode="auto">
            <a:xfrm>
              <a:off x="1574800" y="3325813"/>
              <a:ext cx="207963" cy="53975"/>
            </a:xfrm>
            <a:custGeom>
              <a:gdLst>
                <a:gd name="T0" fmla="*/ 1 w 101"/>
                <a:gd name="T1" fmla="*/ 6 h 26"/>
                <a:gd name="T2" fmla="*/ 6 w 101"/>
                <a:gd name="T3" fmla="*/ 15 h 26"/>
                <a:gd name="T4" fmla="*/ 95 w 101"/>
                <a:gd name="T5" fmla="*/ 18 h 26"/>
                <a:gd name="T6" fmla="*/ 100 w 101"/>
                <a:gd name="T7" fmla="*/ 10 h 26"/>
                <a:gd name="T8" fmla="*/ 92 w 101"/>
                <a:gd name="T9" fmla="*/ 5 h 26"/>
                <a:gd name="T10" fmla="*/ 9 w 101"/>
                <a:gd name="T11" fmla="*/ 1 h 26"/>
                <a:gd name="T12" fmla="*/ 1 w 101"/>
                <a:gd name="T13" fmla="*/ 6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26">
                  <a:moveTo>
                    <a:pt x="1" y="6"/>
                  </a:moveTo>
                  <a:cubicBezTo>
                    <a:pt x="0" y="10"/>
                    <a:pt x="2" y="14"/>
                    <a:pt x="6" y="15"/>
                  </a:cubicBezTo>
                  <a:cubicBezTo>
                    <a:pt x="8" y="15"/>
                    <a:pt x="54" y="26"/>
                    <a:pt x="95" y="18"/>
                  </a:cubicBezTo>
                  <a:cubicBezTo>
                    <a:pt x="99" y="18"/>
                    <a:pt x="101" y="14"/>
                    <a:pt x="100" y="10"/>
                  </a:cubicBezTo>
                  <a:cubicBezTo>
                    <a:pt x="100" y="6"/>
                    <a:pt x="96" y="4"/>
                    <a:pt x="92" y="5"/>
                  </a:cubicBezTo>
                  <a:cubicBezTo>
                    <a:pt x="54" y="11"/>
                    <a:pt x="10" y="1"/>
                    <a:pt x="9" y="1"/>
                  </a:cubicBezTo>
                  <a:cubicBezTo>
                    <a:pt x="5" y="0"/>
                    <a:pt x="2" y="2"/>
                    <a:pt x="1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99" name="Freeform 84"/>
            <p:cNvSpPr/>
            <p:nvPr>
              <p:custDataLst>
                <p:tags r:id="rId82"/>
              </p:custDataLst>
            </p:nvPr>
          </p:nvSpPr>
          <p:spPr bwMode="auto">
            <a:xfrm>
              <a:off x="1031875" y="2874963"/>
              <a:ext cx="434975" cy="471488"/>
            </a:xfrm>
            <a:custGeom>
              <a:gdLst>
                <a:gd name="T0" fmla="*/ 72 w 211"/>
                <a:gd name="T1" fmla="*/ 30 h 229"/>
                <a:gd name="T2" fmla="*/ 5 w 211"/>
                <a:gd name="T3" fmla="*/ 222 h 229"/>
                <a:gd name="T4" fmla="*/ 11 w 211"/>
                <a:gd name="T5" fmla="*/ 228 h 229"/>
                <a:gd name="T6" fmla="*/ 19 w 211"/>
                <a:gd name="T7" fmla="*/ 224 h 229"/>
                <a:gd name="T8" fmla="*/ 106 w 211"/>
                <a:gd name="T9" fmla="*/ 123 h 229"/>
                <a:gd name="T10" fmla="*/ 148 w 211"/>
                <a:gd name="T11" fmla="*/ 115 h 229"/>
                <a:gd name="T12" fmla="*/ 193 w 211"/>
                <a:gd name="T13" fmla="*/ 157 h 229"/>
                <a:gd name="T14" fmla="*/ 202 w 211"/>
                <a:gd name="T15" fmla="*/ 160 h 229"/>
                <a:gd name="T16" fmla="*/ 205 w 211"/>
                <a:gd name="T17" fmla="*/ 150 h 229"/>
                <a:gd name="T18" fmla="*/ 151 w 211"/>
                <a:gd name="T19" fmla="*/ 101 h 229"/>
                <a:gd name="T20" fmla="*/ 98 w 211"/>
                <a:gd name="T21" fmla="*/ 111 h 229"/>
                <a:gd name="T22" fmla="*/ 19 w 211"/>
                <a:gd name="T23" fmla="*/ 194 h 229"/>
                <a:gd name="T24" fmla="*/ 82 w 211"/>
                <a:gd name="T25" fmla="*/ 40 h 229"/>
                <a:gd name="T26" fmla="*/ 129 w 211"/>
                <a:gd name="T27" fmla="*/ 16 h 229"/>
                <a:gd name="T28" fmla="*/ 196 w 211"/>
                <a:gd name="T29" fmla="*/ 66 h 229"/>
                <a:gd name="T30" fmla="*/ 205 w 211"/>
                <a:gd name="T31" fmla="*/ 70 h 229"/>
                <a:gd name="T32" fmla="*/ 209 w 211"/>
                <a:gd name="T33" fmla="*/ 61 h 229"/>
                <a:gd name="T34" fmla="*/ 130 w 211"/>
                <a:gd name="T35" fmla="*/ 2 h 229"/>
                <a:gd name="T36" fmla="*/ 72 w 211"/>
                <a:gd name="T37" fmla="*/ 30 h 2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11" h="229">
                  <a:moveTo>
                    <a:pt x="72" y="30"/>
                  </a:moveTo>
                  <a:cubicBezTo>
                    <a:pt x="35" y="66"/>
                    <a:pt x="0" y="140"/>
                    <a:pt x="5" y="222"/>
                  </a:cubicBezTo>
                  <a:cubicBezTo>
                    <a:pt x="5" y="225"/>
                    <a:pt x="8" y="228"/>
                    <a:pt x="11" y="228"/>
                  </a:cubicBezTo>
                  <a:cubicBezTo>
                    <a:pt x="14" y="229"/>
                    <a:pt x="17" y="227"/>
                    <a:pt x="19" y="224"/>
                  </a:cubicBezTo>
                  <a:cubicBezTo>
                    <a:pt x="19" y="223"/>
                    <a:pt x="48" y="160"/>
                    <a:pt x="106" y="123"/>
                  </a:cubicBezTo>
                  <a:cubicBezTo>
                    <a:pt x="120" y="114"/>
                    <a:pt x="134" y="111"/>
                    <a:pt x="148" y="115"/>
                  </a:cubicBezTo>
                  <a:cubicBezTo>
                    <a:pt x="176" y="122"/>
                    <a:pt x="193" y="156"/>
                    <a:pt x="193" y="157"/>
                  </a:cubicBezTo>
                  <a:cubicBezTo>
                    <a:pt x="194" y="160"/>
                    <a:pt x="199" y="161"/>
                    <a:pt x="202" y="160"/>
                  </a:cubicBezTo>
                  <a:cubicBezTo>
                    <a:pt x="206" y="158"/>
                    <a:pt x="207" y="154"/>
                    <a:pt x="205" y="150"/>
                  </a:cubicBezTo>
                  <a:cubicBezTo>
                    <a:pt x="205" y="149"/>
                    <a:pt x="186" y="111"/>
                    <a:pt x="151" y="101"/>
                  </a:cubicBezTo>
                  <a:cubicBezTo>
                    <a:pt x="134" y="96"/>
                    <a:pt x="116" y="99"/>
                    <a:pt x="98" y="111"/>
                  </a:cubicBezTo>
                  <a:cubicBezTo>
                    <a:pt x="60" y="135"/>
                    <a:pt x="34" y="170"/>
                    <a:pt x="19" y="194"/>
                  </a:cubicBezTo>
                  <a:cubicBezTo>
                    <a:pt x="22" y="128"/>
                    <a:pt x="51" y="70"/>
                    <a:pt x="82" y="40"/>
                  </a:cubicBezTo>
                  <a:cubicBezTo>
                    <a:pt x="98" y="23"/>
                    <a:pt x="115" y="15"/>
                    <a:pt x="129" y="16"/>
                  </a:cubicBezTo>
                  <a:cubicBezTo>
                    <a:pt x="175" y="19"/>
                    <a:pt x="196" y="66"/>
                    <a:pt x="196" y="66"/>
                  </a:cubicBezTo>
                  <a:cubicBezTo>
                    <a:pt x="198" y="70"/>
                    <a:pt x="202" y="72"/>
                    <a:pt x="205" y="70"/>
                  </a:cubicBezTo>
                  <a:cubicBezTo>
                    <a:pt x="209" y="69"/>
                    <a:pt x="211" y="64"/>
                    <a:pt x="209" y="61"/>
                  </a:cubicBezTo>
                  <a:cubicBezTo>
                    <a:pt x="208" y="59"/>
                    <a:pt x="185" y="6"/>
                    <a:pt x="130" y="2"/>
                  </a:cubicBezTo>
                  <a:cubicBezTo>
                    <a:pt x="112" y="0"/>
                    <a:pt x="91" y="10"/>
                    <a:pt x="72" y="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0" name="Freeform 85"/>
            <p:cNvSpPr/>
            <p:nvPr>
              <p:custDataLst>
                <p:tags r:id="rId83"/>
              </p:custDataLst>
            </p:nvPr>
          </p:nvSpPr>
          <p:spPr bwMode="auto">
            <a:xfrm>
              <a:off x="1541463" y="3690938"/>
              <a:ext cx="346075" cy="341313"/>
            </a:xfrm>
            <a:custGeom>
              <a:gdLst>
                <a:gd name="T0" fmla="*/ 45 w 168"/>
                <a:gd name="T1" fmla="*/ 7 h 166"/>
                <a:gd name="T2" fmla="*/ 6 w 168"/>
                <a:gd name="T3" fmla="*/ 64 h 166"/>
                <a:gd name="T4" fmla="*/ 18 w 168"/>
                <a:gd name="T5" fmla="*/ 135 h 166"/>
                <a:gd name="T6" fmla="*/ 74 w 168"/>
                <a:gd name="T7" fmla="*/ 162 h 166"/>
                <a:gd name="T8" fmla="*/ 168 w 168"/>
                <a:gd name="T9" fmla="*/ 70 h 166"/>
                <a:gd name="T10" fmla="*/ 162 w 168"/>
                <a:gd name="T11" fmla="*/ 62 h 166"/>
                <a:gd name="T12" fmla="*/ 154 w 168"/>
                <a:gd name="T13" fmla="*/ 68 h 166"/>
                <a:gd name="T14" fmla="*/ 75 w 168"/>
                <a:gd name="T15" fmla="*/ 148 h 166"/>
                <a:gd name="T16" fmla="*/ 29 w 168"/>
                <a:gd name="T17" fmla="*/ 127 h 166"/>
                <a:gd name="T18" fmla="*/ 19 w 168"/>
                <a:gd name="T19" fmla="*/ 67 h 166"/>
                <a:gd name="T20" fmla="*/ 50 w 168"/>
                <a:gd name="T21" fmla="*/ 19 h 166"/>
                <a:gd name="T22" fmla="*/ 84 w 168"/>
                <a:gd name="T23" fmla="*/ 24 h 166"/>
                <a:gd name="T24" fmla="*/ 87 w 168"/>
                <a:gd name="T25" fmla="*/ 88 h 166"/>
                <a:gd name="T26" fmla="*/ 90 w 168"/>
                <a:gd name="T27" fmla="*/ 97 h 166"/>
                <a:gd name="T28" fmla="*/ 99 w 168"/>
                <a:gd name="T29" fmla="*/ 94 h 166"/>
                <a:gd name="T30" fmla="*/ 91 w 168"/>
                <a:gd name="T31" fmla="*/ 12 h 166"/>
                <a:gd name="T32" fmla="*/ 45 w 168"/>
                <a:gd name="T33" fmla="*/ 7 h 1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8" h="166">
                  <a:moveTo>
                    <a:pt x="45" y="7"/>
                  </a:moveTo>
                  <a:cubicBezTo>
                    <a:pt x="25" y="15"/>
                    <a:pt x="11" y="36"/>
                    <a:pt x="6" y="64"/>
                  </a:cubicBezTo>
                  <a:cubicBezTo>
                    <a:pt x="0" y="93"/>
                    <a:pt x="4" y="118"/>
                    <a:pt x="18" y="135"/>
                  </a:cubicBezTo>
                  <a:cubicBezTo>
                    <a:pt x="30" y="151"/>
                    <a:pt x="49" y="160"/>
                    <a:pt x="74" y="162"/>
                  </a:cubicBezTo>
                  <a:cubicBezTo>
                    <a:pt x="130" y="166"/>
                    <a:pt x="163" y="103"/>
                    <a:pt x="168" y="70"/>
                  </a:cubicBezTo>
                  <a:cubicBezTo>
                    <a:pt x="168" y="66"/>
                    <a:pt x="166" y="62"/>
                    <a:pt x="162" y="62"/>
                  </a:cubicBezTo>
                  <a:cubicBezTo>
                    <a:pt x="158" y="61"/>
                    <a:pt x="154" y="64"/>
                    <a:pt x="154" y="68"/>
                  </a:cubicBezTo>
                  <a:cubicBezTo>
                    <a:pt x="151" y="93"/>
                    <a:pt x="123" y="151"/>
                    <a:pt x="75" y="148"/>
                  </a:cubicBezTo>
                  <a:cubicBezTo>
                    <a:pt x="54" y="147"/>
                    <a:pt x="39" y="139"/>
                    <a:pt x="29" y="127"/>
                  </a:cubicBezTo>
                  <a:cubicBezTo>
                    <a:pt x="18" y="112"/>
                    <a:pt x="15" y="92"/>
                    <a:pt x="19" y="67"/>
                  </a:cubicBezTo>
                  <a:cubicBezTo>
                    <a:pt x="24" y="43"/>
                    <a:pt x="35" y="26"/>
                    <a:pt x="50" y="19"/>
                  </a:cubicBezTo>
                  <a:cubicBezTo>
                    <a:pt x="61" y="15"/>
                    <a:pt x="73" y="16"/>
                    <a:pt x="84" y="24"/>
                  </a:cubicBezTo>
                  <a:cubicBezTo>
                    <a:pt x="109" y="40"/>
                    <a:pt x="87" y="87"/>
                    <a:pt x="87" y="88"/>
                  </a:cubicBezTo>
                  <a:cubicBezTo>
                    <a:pt x="85" y="91"/>
                    <a:pt x="87" y="96"/>
                    <a:pt x="90" y="97"/>
                  </a:cubicBezTo>
                  <a:cubicBezTo>
                    <a:pt x="94" y="99"/>
                    <a:pt x="98" y="97"/>
                    <a:pt x="99" y="94"/>
                  </a:cubicBezTo>
                  <a:cubicBezTo>
                    <a:pt x="101" y="92"/>
                    <a:pt x="127" y="35"/>
                    <a:pt x="91" y="12"/>
                  </a:cubicBezTo>
                  <a:cubicBezTo>
                    <a:pt x="76" y="2"/>
                    <a:pt x="60" y="0"/>
                    <a:pt x="45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1" name="Freeform 86"/>
            <p:cNvSpPr/>
            <p:nvPr>
              <p:custDataLst>
                <p:tags r:id="rId84"/>
              </p:custDataLst>
            </p:nvPr>
          </p:nvSpPr>
          <p:spPr bwMode="auto">
            <a:xfrm>
              <a:off x="1728788" y="3668713"/>
              <a:ext cx="174625" cy="200025"/>
            </a:xfrm>
            <a:custGeom>
              <a:gdLst>
                <a:gd name="T0" fmla="*/ 71 w 85"/>
                <a:gd name="T1" fmla="*/ 5 h 97"/>
                <a:gd name="T2" fmla="*/ 4 w 85"/>
                <a:gd name="T3" fmla="*/ 83 h 97"/>
                <a:gd name="T4" fmla="*/ 2 w 85"/>
                <a:gd name="T5" fmla="*/ 93 h 97"/>
                <a:gd name="T6" fmla="*/ 11 w 85"/>
                <a:gd name="T7" fmla="*/ 95 h 97"/>
                <a:gd name="T8" fmla="*/ 84 w 85"/>
                <a:gd name="T9" fmla="*/ 12 h 97"/>
                <a:gd name="T10" fmla="*/ 80 w 85"/>
                <a:gd name="T11" fmla="*/ 2 h 97"/>
                <a:gd name="T12" fmla="*/ 71 w 85"/>
                <a:gd name="T13" fmla="*/ 5 h 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97">
                  <a:moveTo>
                    <a:pt x="71" y="5"/>
                  </a:moveTo>
                  <a:cubicBezTo>
                    <a:pt x="47" y="56"/>
                    <a:pt x="4" y="83"/>
                    <a:pt x="4" y="83"/>
                  </a:cubicBezTo>
                  <a:cubicBezTo>
                    <a:pt x="1" y="85"/>
                    <a:pt x="0" y="90"/>
                    <a:pt x="2" y="93"/>
                  </a:cubicBezTo>
                  <a:cubicBezTo>
                    <a:pt x="4" y="96"/>
                    <a:pt x="8" y="97"/>
                    <a:pt x="11" y="95"/>
                  </a:cubicBezTo>
                  <a:cubicBezTo>
                    <a:pt x="13" y="94"/>
                    <a:pt x="57" y="66"/>
                    <a:pt x="84" y="12"/>
                  </a:cubicBezTo>
                  <a:cubicBezTo>
                    <a:pt x="85" y="8"/>
                    <a:pt x="84" y="4"/>
                    <a:pt x="80" y="2"/>
                  </a:cubicBezTo>
                  <a:cubicBezTo>
                    <a:pt x="77" y="0"/>
                    <a:pt x="73" y="2"/>
                    <a:pt x="71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2" name="Freeform 87"/>
            <p:cNvSpPr/>
            <p:nvPr>
              <p:custDataLst>
                <p:tags r:id="rId85"/>
              </p:custDataLst>
            </p:nvPr>
          </p:nvSpPr>
          <p:spPr bwMode="auto">
            <a:xfrm>
              <a:off x="1925638" y="4122738"/>
              <a:ext cx="65088" cy="238125"/>
            </a:xfrm>
            <a:custGeom>
              <a:gdLst>
                <a:gd name="T0" fmla="*/ 16 w 31"/>
                <a:gd name="T1" fmla="*/ 6 h 115"/>
                <a:gd name="T2" fmla="*/ 0 w 31"/>
                <a:gd name="T3" fmla="*/ 108 h 115"/>
                <a:gd name="T4" fmla="*/ 7 w 31"/>
                <a:gd name="T5" fmla="*/ 115 h 115"/>
                <a:gd name="T6" fmla="*/ 14 w 31"/>
                <a:gd name="T7" fmla="*/ 108 h 115"/>
                <a:gd name="T8" fmla="*/ 30 w 31"/>
                <a:gd name="T9" fmla="*/ 9 h 115"/>
                <a:gd name="T10" fmla="*/ 25 w 31"/>
                <a:gd name="T11" fmla="*/ 0 h 115"/>
                <a:gd name="T12" fmla="*/ 16 w 31"/>
                <a:gd name="T13" fmla="*/ 6 h 1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" h="115">
                  <a:moveTo>
                    <a:pt x="16" y="6"/>
                  </a:moveTo>
                  <a:cubicBezTo>
                    <a:pt x="16" y="9"/>
                    <a:pt x="0" y="89"/>
                    <a:pt x="0" y="108"/>
                  </a:cubicBezTo>
                  <a:cubicBezTo>
                    <a:pt x="0" y="112"/>
                    <a:pt x="3" y="115"/>
                    <a:pt x="7" y="115"/>
                  </a:cubicBezTo>
                  <a:cubicBezTo>
                    <a:pt x="11" y="115"/>
                    <a:pt x="14" y="112"/>
                    <a:pt x="14" y="108"/>
                  </a:cubicBezTo>
                  <a:cubicBezTo>
                    <a:pt x="14" y="94"/>
                    <a:pt x="26" y="31"/>
                    <a:pt x="30" y="9"/>
                  </a:cubicBezTo>
                  <a:cubicBezTo>
                    <a:pt x="31" y="5"/>
                    <a:pt x="29" y="1"/>
                    <a:pt x="25" y="0"/>
                  </a:cubicBezTo>
                  <a:cubicBezTo>
                    <a:pt x="21" y="0"/>
                    <a:pt x="17" y="2"/>
                    <a:pt x="16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3" name="Freeform 88"/>
            <p:cNvSpPr/>
            <p:nvPr>
              <p:custDataLst>
                <p:tags r:id="rId86"/>
              </p:custDataLst>
            </p:nvPr>
          </p:nvSpPr>
          <p:spPr bwMode="auto">
            <a:xfrm>
              <a:off x="1770063" y="4024313"/>
              <a:ext cx="346075" cy="490538"/>
            </a:xfrm>
            <a:custGeom>
              <a:gdLst>
                <a:gd name="T0" fmla="*/ 62 w 168"/>
                <a:gd name="T1" fmla="*/ 5 h 238"/>
                <a:gd name="T2" fmla="*/ 22 w 168"/>
                <a:gd name="T3" fmla="*/ 77 h 238"/>
                <a:gd name="T4" fmla="*/ 8 w 168"/>
                <a:gd name="T5" fmla="*/ 167 h 238"/>
                <a:gd name="T6" fmla="*/ 52 w 168"/>
                <a:gd name="T7" fmla="*/ 221 h 238"/>
                <a:gd name="T8" fmla="*/ 150 w 168"/>
                <a:gd name="T9" fmla="*/ 207 h 238"/>
                <a:gd name="T10" fmla="*/ 161 w 168"/>
                <a:gd name="T11" fmla="*/ 160 h 238"/>
                <a:gd name="T12" fmla="*/ 89 w 168"/>
                <a:gd name="T13" fmla="*/ 125 h 238"/>
                <a:gd name="T14" fmla="*/ 83 w 168"/>
                <a:gd name="T15" fmla="*/ 134 h 238"/>
                <a:gd name="T16" fmla="*/ 92 w 168"/>
                <a:gd name="T17" fmla="*/ 139 h 238"/>
                <a:gd name="T18" fmla="*/ 148 w 168"/>
                <a:gd name="T19" fmla="*/ 166 h 238"/>
                <a:gd name="T20" fmla="*/ 140 w 168"/>
                <a:gd name="T21" fmla="*/ 197 h 238"/>
                <a:gd name="T22" fmla="*/ 59 w 168"/>
                <a:gd name="T23" fmla="*/ 208 h 238"/>
                <a:gd name="T24" fmla="*/ 21 w 168"/>
                <a:gd name="T25" fmla="*/ 163 h 238"/>
                <a:gd name="T26" fmla="*/ 34 w 168"/>
                <a:gd name="T27" fmla="*/ 85 h 238"/>
                <a:gd name="T28" fmla="*/ 75 w 168"/>
                <a:gd name="T29" fmla="*/ 10 h 238"/>
                <a:gd name="T30" fmla="*/ 71 w 168"/>
                <a:gd name="T31" fmla="*/ 1 h 238"/>
                <a:gd name="T32" fmla="*/ 62 w 168"/>
                <a:gd name="T33" fmla="*/ 5 h 2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8" h="238">
                  <a:moveTo>
                    <a:pt x="62" y="5"/>
                  </a:moveTo>
                  <a:cubicBezTo>
                    <a:pt x="62" y="5"/>
                    <a:pt x="51" y="31"/>
                    <a:pt x="22" y="77"/>
                  </a:cubicBezTo>
                  <a:cubicBezTo>
                    <a:pt x="5" y="105"/>
                    <a:pt x="0" y="138"/>
                    <a:pt x="8" y="167"/>
                  </a:cubicBezTo>
                  <a:cubicBezTo>
                    <a:pt x="15" y="191"/>
                    <a:pt x="31" y="210"/>
                    <a:pt x="52" y="221"/>
                  </a:cubicBezTo>
                  <a:cubicBezTo>
                    <a:pt x="87" y="238"/>
                    <a:pt x="129" y="228"/>
                    <a:pt x="150" y="207"/>
                  </a:cubicBezTo>
                  <a:cubicBezTo>
                    <a:pt x="164" y="194"/>
                    <a:pt x="168" y="177"/>
                    <a:pt x="161" y="160"/>
                  </a:cubicBezTo>
                  <a:cubicBezTo>
                    <a:pt x="144" y="125"/>
                    <a:pt x="107" y="122"/>
                    <a:pt x="89" y="125"/>
                  </a:cubicBezTo>
                  <a:cubicBezTo>
                    <a:pt x="85" y="126"/>
                    <a:pt x="83" y="130"/>
                    <a:pt x="83" y="134"/>
                  </a:cubicBezTo>
                  <a:cubicBezTo>
                    <a:pt x="84" y="137"/>
                    <a:pt x="88" y="140"/>
                    <a:pt x="92" y="139"/>
                  </a:cubicBezTo>
                  <a:cubicBezTo>
                    <a:pt x="93" y="139"/>
                    <a:pt x="132" y="132"/>
                    <a:pt x="148" y="166"/>
                  </a:cubicBezTo>
                  <a:cubicBezTo>
                    <a:pt x="154" y="180"/>
                    <a:pt x="147" y="191"/>
                    <a:pt x="140" y="197"/>
                  </a:cubicBezTo>
                  <a:cubicBezTo>
                    <a:pt x="123" y="214"/>
                    <a:pt x="87" y="223"/>
                    <a:pt x="59" y="208"/>
                  </a:cubicBezTo>
                  <a:cubicBezTo>
                    <a:pt x="40" y="199"/>
                    <a:pt x="27" y="184"/>
                    <a:pt x="21" y="163"/>
                  </a:cubicBezTo>
                  <a:cubicBezTo>
                    <a:pt x="14" y="138"/>
                    <a:pt x="19" y="109"/>
                    <a:pt x="34" y="85"/>
                  </a:cubicBezTo>
                  <a:cubicBezTo>
                    <a:pt x="63" y="37"/>
                    <a:pt x="74" y="12"/>
                    <a:pt x="75" y="10"/>
                  </a:cubicBezTo>
                  <a:cubicBezTo>
                    <a:pt x="76" y="7"/>
                    <a:pt x="75" y="3"/>
                    <a:pt x="71" y="1"/>
                  </a:cubicBezTo>
                  <a:cubicBezTo>
                    <a:pt x="67" y="0"/>
                    <a:pt x="63" y="1"/>
                    <a:pt x="6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4" name="Freeform 89"/>
            <p:cNvSpPr/>
            <p:nvPr>
              <p:custDataLst>
                <p:tags r:id="rId87"/>
              </p:custDataLst>
            </p:nvPr>
          </p:nvSpPr>
          <p:spPr bwMode="auto">
            <a:xfrm>
              <a:off x="1651000" y="3944938"/>
              <a:ext cx="203200" cy="528638"/>
            </a:xfrm>
            <a:custGeom>
              <a:gdLst>
                <a:gd name="T0" fmla="*/ 74 w 99"/>
                <a:gd name="T1" fmla="*/ 5 h 257"/>
                <a:gd name="T2" fmla="*/ 31 w 99"/>
                <a:gd name="T3" fmla="*/ 83 h 257"/>
                <a:gd name="T4" fmla="*/ 29 w 99"/>
                <a:gd name="T5" fmla="*/ 227 h 257"/>
                <a:gd name="T6" fmla="*/ 66 w 99"/>
                <a:gd name="T7" fmla="*/ 254 h 257"/>
                <a:gd name="T8" fmla="*/ 95 w 99"/>
                <a:gd name="T9" fmla="*/ 248 h 257"/>
                <a:gd name="T10" fmla="*/ 97 w 99"/>
                <a:gd name="T11" fmla="*/ 239 h 257"/>
                <a:gd name="T12" fmla="*/ 87 w 99"/>
                <a:gd name="T13" fmla="*/ 237 h 257"/>
                <a:gd name="T14" fmla="*/ 40 w 99"/>
                <a:gd name="T15" fmla="*/ 219 h 257"/>
                <a:gd name="T16" fmla="*/ 42 w 99"/>
                <a:gd name="T17" fmla="*/ 91 h 257"/>
                <a:gd name="T18" fmla="*/ 87 w 99"/>
                <a:gd name="T19" fmla="*/ 11 h 257"/>
                <a:gd name="T20" fmla="*/ 83 w 99"/>
                <a:gd name="T21" fmla="*/ 2 h 257"/>
                <a:gd name="T22" fmla="*/ 74 w 99"/>
                <a:gd name="T23" fmla="*/ 5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9" h="257">
                  <a:moveTo>
                    <a:pt x="74" y="5"/>
                  </a:moveTo>
                  <a:cubicBezTo>
                    <a:pt x="74" y="6"/>
                    <a:pt x="59" y="40"/>
                    <a:pt x="31" y="83"/>
                  </a:cubicBezTo>
                  <a:cubicBezTo>
                    <a:pt x="0" y="129"/>
                    <a:pt x="0" y="184"/>
                    <a:pt x="29" y="227"/>
                  </a:cubicBezTo>
                  <a:cubicBezTo>
                    <a:pt x="40" y="242"/>
                    <a:pt x="52" y="251"/>
                    <a:pt x="66" y="254"/>
                  </a:cubicBezTo>
                  <a:cubicBezTo>
                    <a:pt x="82" y="257"/>
                    <a:pt x="95" y="249"/>
                    <a:pt x="95" y="248"/>
                  </a:cubicBezTo>
                  <a:cubicBezTo>
                    <a:pt x="99" y="246"/>
                    <a:pt x="99" y="242"/>
                    <a:pt x="97" y="239"/>
                  </a:cubicBezTo>
                  <a:cubicBezTo>
                    <a:pt x="95" y="236"/>
                    <a:pt x="91" y="235"/>
                    <a:pt x="87" y="237"/>
                  </a:cubicBezTo>
                  <a:cubicBezTo>
                    <a:pt x="85" y="239"/>
                    <a:pt x="63" y="252"/>
                    <a:pt x="40" y="219"/>
                  </a:cubicBezTo>
                  <a:cubicBezTo>
                    <a:pt x="14" y="180"/>
                    <a:pt x="15" y="132"/>
                    <a:pt x="42" y="91"/>
                  </a:cubicBezTo>
                  <a:cubicBezTo>
                    <a:pt x="72" y="47"/>
                    <a:pt x="86" y="12"/>
                    <a:pt x="87" y="11"/>
                  </a:cubicBezTo>
                  <a:cubicBezTo>
                    <a:pt x="88" y="7"/>
                    <a:pt x="87" y="3"/>
                    <a:pt x="83" y="2"/>
                  </a:cubicBezTo>
                  <a:cubicBezTo>
                    <a:pt x="80" y="0"/>
                    <a:pt x="75" y="2"/>
                    <a:pt x="7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5" name="Freeform 90"/>
            <p:cNvSpPr/>
            <p:nvPr>
              <p:custDataLst>
                <p:tags r:id="rId88"/>
              </p:custDataLst>
            </p:nvPr>
          </p:nvSpPr>
          <p:spPr bwMode="auto">
            <a:xfrm>
              <a:off x="1536700" y="3989388"/>
              <a:ext cx="165100" cy="382588"/>
            </a:xfrm>
            <a:custGeom>
              <a:gdLst>
                <a:gd name="T0" fmla="*/ 48 w 80"/>
                <a:gd name="T1" fmla="*/ 3 h 186"/>
                <a:gd name="T2" fmla="*/ 2 w 80"/>
                <a:gd name="T3" fmla="*/ 105 h 186"/>
                <a:gd name="T4" fmla="*/ 20 w 80"/>
                <a:gd name="T5" fmla="*/ 163 h 186"/>
                <a:gd name="T6" fmla="*/ 73 w 80"/>
                <a:gd name="T7" fmla="*/ 186 h 186"/>
                <a:gd name="T8" fmla="*/ 80 w 80"/>
                <a:gd name="T9" fmla="*/ 179 h 186"/>
                <a:gd name="T10" fmla="*/ 73 w 80"/>
                <a:gd name="T11" fmla="*/ 172 h 186"/>
                <a:gd name="T12" fmla="*/ 30 w 80"/>
                <a:gd name="T13" fmla="*/ 154 h 186"/>
                <a:gd name="T14" fmla="*/ 16 w 80"/>
                <a:gd name="T15" fmla="*/ 106 h 186"/>
                <a:gd name="T16" fmla="*/ 58 w 80"/>
                <a:gd name="T17" fmla="*/ 13 h 186"/>
                <a:gd name="T18" fmla="*/ 58 w 80"/>
                <a:gd name="T19" fmla="*/ 3 h 186"/>
                <a:gd name="T20" fmla="*/ 48 w 80"/>
                <a:gd name="T21" fmla="*/ 3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0" h="186">
                  <a:moveTo>
                    <a:pt x="48" y="3"/>
                  </a:moveTo>
                  <a:cubicBezTo>
                    <a:pt x="46" y="5"/>
                    <a:pt x="6" y="46"/>
                    <a:pt x="2" y="105"/>
                  </a:cubicBezTo>
                  <a:cubicBezTo>
                    <a:pt x="0" y="129"/>
                    <a:pt x="7" y="149"/>
                    <a:pt x="20" y="163"/>
                  </a:cubicBezTo>
                  <a:cubicBezTo>
                    <a:pt x="39" y="184"/>
                    <a:pt x="66" y="186"/>
                    <a:pt x="73" y="186"/>
                  </a:cubicBezTo>
                  <a:cubicBezTo>
                    <a:pt x="77" y="186"/>
                    <a:pt x="80" y="182"/>
                    <a:pt x="80" y="179"/>
                  </a:cubicBezTo>
                  <a:cubicBezTo>
                    <a:pt x="80" y="175"/>
                    <a:pt x="77" y="172"/>
                    <a:pt x="73" y="172"/>
                  </a:cubicBezTo>
                  <a:cubicBezTo>
                    <a:pt x="60" y="172"/>
                    <a:pt x="43" y="167"/>
                    <a:pt x="30" y="154"/>
                  </a:cubicBezTo>
                  <a:cubicBezTo>
                    <a:pt x="20" y="142"/>
                    <a:pt x="15" y="126"/>
                    <a:pt x="16" y="106"/>
                  </a:cubicBezTo>
                  <a:cubicBezTo>
                    <a:pt x="19" y="52"/>
                    <a:pt x="58" y="14"/>
                    <a:pt x="58" y="13"/>
                  </a:cubicBezTo>
                  <a:cubicBezTo>
                    <a:pt x="61" y="10"/>
                    <a:pt x="61" y="6"/>
                    <a:pt x="58" y="3"/>
                  </a:cubicBezTo>
                  <a:cubicBezTo>
                    <a:pt x="55" y="0"/>
                    <a:pt x="51" y="0"/>
                    <a:pt x="48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6" name="Freeform 91"/>
            <p:cNvSpPr/>
            <p:nvPr>
              <p:custDataLst>
                <p:tags r:id="rId89"/>
              </p:custDataLst>
            </p:nvPr>
          </p:nvSpPr>
          <p:spPr bwMode="auto">
            <a:xfrm>
              <a:off x="1416050" y="3848101"/>
              <a:ext cx="155575" cy="377825"/>
            </a:xfrm>
            <a:custGeom>
              <a:gdLst>
                <a:gd name="T0" fmla="*/ 64 w 76"/>
                <a:gd name="T1" fmla="*/ 2 h 184"/>
                <a:gd name="T2" fmla="*/ 8 w 76"/>
                <a:gd name="T3" fmla="*/ 115 h 184"/>
                <a:gd name="T4" fmla="*/ 59 w 76"/>
                <a:gd name="T5" fmla="*/ 182 h 184"/>
                <a:gd name="T6" fmla="*/ 69 w 76"/>
                <a:gd name="T7" fmla="*/ 179 h 184"/>
                <a:gd name="T8" fmla="*/ 66 w 76"/>
                <a:gd name="T9" fmla="*/ 170 h 184"/>
                <a:gd name="T10" fmla="*/ 22 w 76"/>
                <a:gd name="T11" fmla="*/ 113 h 184"/>
                <a:gd name="T12" fmla="*/ 72 w 76"/>
                <a:gd name="T13" fmla="*/ 13 h 184"/>
                <a:gd name="T14" fmla="*/ 74 w 76"/>
                <a:gd name="T15" fmla="*/ 4 h 184"/>
                <a:gd name="T16" fmla="*/ 64 w 76"/>
                <a:gd name="T17" fmla="*/ 2 h 1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6" h="184">
                  <a:moveTo>
                    <a:pt x="64" y="2"/>
                  </a:moveTo>
                  <a:cubicBezTo>
                    <a:pt x="30" y="24"/>
                    <a:pt x="0" y="71"/>
                    <a:pt x="8" y="115"/>
                  </a:cubicBezTo>
                  <a:cubicBezTo>
                    <a:pt x="16" y="158"/>
                    <a:pt x="57" y="181"/>
                    <a:pt x="59" y="182"/>
                  </a:cubicBezTo>
                  <a:cubicBezTo>
                    <a:pt x="63" y="184"/>
                    <a:pt x="67" y="183"/>
                    <a:pt x="69" y="179"/>
                  </a:cubicBezTo>
                  <a:cubicBezTo>
                    <a:pt x="70" y="176"/>
                    <a:pt x="69" y="172"/>
                    <a:pt x="66" y="170"/>
                  </a:cubicBezTo>
                  <a:cubicBezTo>
                    <a:pt x="65" y="170"/>
                    <a:pt x="28" y="149"/>
                    <a:pt x="22" y="113"/>
                  </a:cubicBezTo>
                  <a:cubicBezTo>
                    <a:pt x="15" y="74"/>
                    <a:pt x="42" y="33"/>
                    <a:pt x="72" y="13"/>
                  </a:cubicBezTo>
                  <a:cubicBezTo>
                    <a:pt x="75" y="11"/>
                    <a:pt x="76" y="7"/>
                    <a:pt x="74" y="4"/>
                  </a:cubicBezTo>
                  <a:cubicBezTo>
                    <a:pt x="72" y="0"/>
                    <a:pt x="67" y="0"/>
                    <a:pt x="6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7" name="Freeform 92"/>
            <p:cNvSpPr/>
            <p:nvPr>
              <p:custDataLst>
                <p:tags r:id="rId90"/>
              </p:custDataLst>
            </p:nvPr>
          </p:nvSpPr>
          <p:spPr bwMode="auto">
            <a:xfrm>
              <a:off x="1349375" y="3544888"/>
              <a:ext cx="192088" cy="450850"/>
            </a:xfrm>
            <a:custGeom>
              <a:gdLst>
                <a:gd name="T0" fmla="*/ 64 w 93"/>
                <a:gd name="T1" fmla="*/ 2 h 219"/>
                <a:gd name="T2" fmla="*/ 61 w 93"/>
                <a:gd name="T3" fmla="*/ 11 h 219"/>
                <a:gd name="T4" fmla="*/ 52 w 93"/>
                <a:gd name="T5" fmla="*/ 79 h 219"/>
                <a:gd name="T6" fmla="*/ 27 w 93"/>
                <a:gd name="T7" fmla="*/ 107 h 219"/>
                <a:gd name="T8" fmla="*/ 3 w 93"/>
                <a:gd name="T9" fmla="*/ 156 h 219"/>
                <a:gd name="T10" fmla="*/ 44 w 93"/>
                <a:gd name="T11" fmla="*/ 218 h 219"/>
                <a:gd name="T12" fmla="*/ 53 w 93"/>
                <a:gd name="T13" fmla="*/ 214 h 219"/>
                <a:gd name="T14" fmla="*/ 49 w 93"/>
                <a:gd name="T15" fmla="*/ 205 h 219"/>
                <a:gd name="T16" fmla="*/ 17 w 93"/>
                <a:gd name="T17" fmla="*/ 157 h 219"/>
                <a:gd name="T18" fmla="*/ 37 w 93"/>
                <a:gd name="T19" fmla="*/ 117 h 219"/>
                <a:gd name="T20" fmla="*/ 64 w 93"/>
                <a:gd name="T21" fmla="*/ 87 h 219"/>
                <a:gd name="T22" fmla="*/ 73 w 93"/>
                <a:gd name="T23" fmla="*/ 5 h 219"/>
                <a:gd name="T24" fmla="*/ 64 w 93"/>
                <a:gd name="T25" fmla="*/ 2 h 2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3" h="219">
                  <a:moveTo>
                    <a:pt x="64" y="2"/>
                  </a:moveTo>
                  <a:cubicBezTo>
                    <a:pt x="60" y="3"/>
                    <a:pt x="59" y="8"/>
                    <a:pt x="61" y="11"/>
                  </a:cubicBezTo>
                  <a:cubicBezTo>
                    <a:pt x="61" y="12"/>
                    <a:pt x="77" y="45"/>
                    <a:pt x="52" y="79"/>
                  </a:cubicBezTo>
                  <a:cubicBezTo>
                    <a:pt x="42" y="93"/>
                    <a:pt x="34" y="100"/>
                    <a:pt x="27" y="107"/>
                  </a:cubicBezTo>
                  <a:cubicBezTo>
                    <a:pt x="15" y="119"/>
                    <a:pt x="6" y="128"/>
                    <a:pt x="3" y="156"/>
                  </a:cubicBezTo>
                  <a:cubicBezTo>
                    <a:pt x="0" y="192"/>
                    <a:pt x="29" y="212"/>
                    <a:pt x="44" y="218"/>
                  </a:cubicBezTo>
                  <a:cubicBezTo>
                    <a:pt x="48" y="219"/>
                    <a:pt x="52" y="217"/>
                    <a:pt x="53" y="214"/>
                  </a:cubicBezTo>
                  <a:cubicBezTo>
                    <a:pt x="55" y="210"/>
                    <a:pt x="53" y="206"/>
                    <a:pt x="49" y="205"/>
                  </a:cubicBezTo>
                  <a:cubicBezTo>
                    <a:pt x="48" y="204"/>
                    <a:pt x="14" y="191"/>
                    <a:pt x="17" y="157"/>
                  </a:cubicBezTo>
                  <a:cubicBezTo>
                    <a:pt x="19" y="134"/>
                    <a:pt x="25" y="128"/>
                    <a:pt x="37" y="117"/>
                  </a:cubicBezTo>
                  <a:cubicBezTo>
                    <a:pt x="44" y="110"/>
                    <a:pt x="53" y="102"/>
                    <a:pt x="64" y="87"/>
                  </a:cubicBezTo>
                  <a:cubicBezTo>
                    <a:pt x="93" y="46"/>
                    <a:pt x="74" y="7"/>
                    <a:pt x="73" y="5"/>
                  </a:cubicBezTo>
                  <a:cubicBezTo>
                    <a:pt x="72" y="1"/>
                    <a:pt x="67" y="0"/>
                    <a:pt x="6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8" name="Freeform 93"/>
            <p:cNvSpPr/>
            <p:nvPr>
              <p:custDataLst>
                <p:tags r:id="rId91"/>
              </p:custDataLst>
            </p:nvPr>
          </p:nvSpPr>
          <p:spPr bwMode="auto">
            <a:xfrm>
              <a:off x="1293813" y="3363913"/>
              <a:ext cx="263525" cy="360363"/>
            </a:xfrm>
            <a:custGeom>
              <a:gdLst>
                <a:gd name="T0" fmla="*/ 32 w 128"/>
                <a:gd name="T1" fmla="*/ 42 h 175"/>
                <a:gd name="T2" fmla="*/ 4 w 128"/>
                <a:gd name="T3" fmla="*/ 118 h 175"/>
                <a:gd name="T4" fmla="*/ 30 w 128"/>
                <a:gd name="T5" fmla="*/ 159 h 175"/>
                <a:gd name="T6" fmla="*/ 97 w 128"/>
                <a:gd name="T7" fmla="*/ 151 h 175"/>
                <a:gd name="T8" fmla="*/ 97 w 128"/>
                <a:gd name="T9" fmla="*/ 141 h 175"/>
                <a:gd name="T10" fmla="*/ 87 w 128"/>
                <a:gd name="T11" fmla="*/ 140 h 175"/>
                <a:gd name="T12" fmla="*/ 37 w 128"/>
                <a:gd name="T13" fmla="*/ 147 h 175"/>
                <a:gd name="T14" fmla="*/ 18 w 128"/>
                <a:gd name="T15" fmla="*/ 116 h 175"/>
                <a:gd name="T16" fmla="*/ 42 w 128"/>
                <a:gd name="T17" fmla="*/ 51 h 175"/>
                <a:gd name="T18" fmla="*/ 117 w 128"/>
                <a:gd name="T19" fmla="*/ 33 h 175"/>
                <a:gd name="T20" fmla="*/ 126 w 128"/>
                <a:gd name="T21" fmla="*/ 29 h 175"/>
                <a:gd name="T22" fmla="*/ 122 w 128"/>
                <a:gd name="T23" fmla="*/ 20 h 175"/>
                <a:gd name="T24" fmla="*/ 32 w 128"/>
                <a:gd name="T25" fmla="*/ 42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8" h="175">
                  <a:moveTo>
                    <a:pt x="32" y="42"/>
                  </a:moveTo>
                  <a:cubicBezTo>
                    <a:pt x="11" y="64"/>
                    <a:pt x="0" y="93"/>
                    <a:pt x="4" y="118"/>
                  </a:cubicBezTo>
                  <a:cubicBezTo>
                    <a:pt x="6" y="136"/>
                    <a:pt x="16" y="150"/>
                    <a:pt x="30" y="159"/>
                  </a:cubicBezTo>
                  <a:cubicBezTo>
                    <a:pt x="58" y="175"/>
                    <a:pt x="86" y="161"/>
                    <a:pt x="97" y="151"/>
                  </a:cubicBezTo>
                  <a:cubicBezTo>
                    <a:pt x="100" y="148"/>
                    <a:pt x="100" y="144"/>
                    <a:pt x="97" y="141"/>
                  </a:cubicBezTo>
                  <a:cubicBezTo>
                    <a:pt x="95" y="138"/>
                    <a:pt x="90" y="138"/>
                    <a:pt x="87" y="140"/>
                  </a:cubicBezTo>
                  <a:cubicBezTo>
                    <a:pt x="86" y="141"/>
                    <a:pt x="63" y="162"/>
                    <a:pt x="37" y="147"/>
                  </a:cubicBezTo>
                  <a:cubicBezTo>
                    <a:pt x="26" y="140"/>
                    <a:pt x="19" y="129"/>
                    <a:pt x="18" y="116"/>
                  </a:cubicBezTo>
                  <a:cubicBezTo>
                    <a:pt x="15" y="95"/>
                    <a:pt x="24" y="71"/>
                    <a:pt x="42" y="51"/>
                  </a:cubicBezTo>
                  <a:cubicBezTo>
                    <a:pt x="75" y="17"/>
                    <a:pt x="115" y="32"/>
                    <a:pt x="117" y="33"/>
                  </a:cubicBezTo>
                  <a:cubicBezTo>
                    <a:pt x="121" y="34"/>
                    <a:pt x="125" y="33"/>
                    <a:pt x="126" y="29"/>
                  </a:cubicBezTo>
                  <a:cubicBezTo>
                    <a:pt x="128" y="25"/>
                    <a:pt x="126" y="21"/>
                    <a:pt x="122" y="20"/>
                  </a:cubicBezTo>
                  <a:cubicBezTo>
                    <a:pt x="120" y="19"/>
                    <a:pt x="72" y="0"/>
                    <a:pt x="32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09" name="Freeform 94"/>
            <p:cNvSpPr/>
            <p:nvPr>
              <p:custDataLst>
                <p:tags r:id="rId92"/>
              </p:custDataLst>
            </p:nvPr>
          </p:nvSpPr>
          <p:spPr bwMode="auto">
            <a:xfrm>
              <a:off x="1633538" y="3492501"/>
              <a:ext cx="104775" cy="234950"/>
            </a:xfrm>
            <a:custGeom>
              <a:gdLst>
                <a:gd name="T0" fmla="*/ 3 w 51"/>
                <a:gd name="T1" fmla="*/ 2 h 114"/>
                <a:gd name="T2" fmla="*/ 2 w 51"/>
                <a:gd name="T3" fmla="*/ 12 h 114"/>
                <a:gd name="T4" fmla="*/ 4 w 51"/>
                <a:gd name="T5" fmla="*/ 103 h 114"/>
                <a:gd name="T6" fmla="*/ 6 w 51"/>
                <a:gd name="T7" fmla="*/ 112 h 114"/>
                <a:gd name="T8" fmla="*/ 16 w 51"/>
                <a:gd name="T9" fmla="*/ 110 h 114"/>
                <a:gd name="T10" fmla="*/ 13 w 51"/>
                <a:gd name="T11" fmla="*/ 3 h 114"/>
                <a:gd name="T12" fmla="*/ 3 w 51"/>
                <a:gd name="T13" fmla="*/ 2 h 1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1" h="114">
                  <a:moveTo>
                    <a:pt x="3" y="2"/>
                  </a:moveTo>
                  <a:cubicBezTo>
                    <a:pt x="0" y="5"/>
                    <a:pt x="0" y="9"/>
                    <a:pt x="2" y="12"/>
                  </a:cubicBezTo>
                  <a:cubicBezTo>
                    <a:pt x="4" y="13"/>
                    <a:pt x="34" y="49"/>
                    <a:pt x="4" y="103"/>
                  </a:cubicBezTo>
                  <a:cubicBezTo>
                    <a:pt x="2" y="106"/>
                    <a:pt x="3" y="110"/>
                    <a:pt x="6" y="112"/>
                  </a:cubicBezTo>
                  <a:cubicBezTo>
                    <a:pt x="10" y="114"/>
                    <a:pt x="14" y="113"/>
                    <a:pt x="16" y="110"/>
                  </a:cubicBezTo>
                  <a:cubicBezTo>
                    <a:pt x="51" y="48"/>
                    <a:pt x="15" y="5"/>
                    <a:pt x="13" y="3"/>
                  </a:cubicBezTo>
                  <a:cubicBezTo>
                    <a:pt x="11" y="0"/>
                    <a:pt x="6" y="0"/>
                    <a:pt x="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0" name="Freeform 95"/>
            <p:cNvSpPr/>
            <p:nvPr>
              <p:custDataLst>
                <p:tags r:id="rId93"/>
              </p:custDataLst>
            </p:nvPr>
          </p:nvSpPr>
          <p:spPr bwMode="auto">
            <a:xfrm>
              <a:off x="2535238" y="4310063"/>
              <a:ext cx="360363" cy="303213"/>
            </a:xfrm>
            <a:custGeom>
              <a:gdLst>
                <a:gd name="T0" fmla="*/ 62 w 175"/>
                <a:gd name="T1" fmla="*/ 4 h 147"/>
                <a:gd name="T2" fmla="*/ 54 w 175"/>
                <a:gd name="T3" fmla="*/ 57 h 147"/>
                <a:gd name="T4" fmla="*/ 101 w 175"/>
                <a:gd name="T5" fmla="*/ 103 h 147"/>
                <a:gd name="T6" fmla="*/ 150 w 175"/>
                <a:gd name="T7" fmla="*/ 109 h 147"/>
                <a:gd name="T8" fmla="*/ 88 w 175"/>
                <a:gd name="T9" fmla="*/ 132 h 147"/>
                <a:gd name="T10" fmla="*/ 41 w 175"/>
                <a:gd name="T11" fmla="*/ 111 h 147"/>
                <a:gd name="T12" fmla="*/ 34 w 175"/>
                <a:gd name="T13" fmla="*/ 18 h 147"/>
                <a:gd name="T14" fmla="*/ 30 w 175"/>
                <a:gd name="T15" fmla="*/ 9 h 147"/>
                <a:gd name="T16" fmla="*/ 21 w 175"/>
                <a:gd name="T17" fmla="*/ 13 h 147"/>
                <a:gd name="T18" fmla="*/ 29 w 175"/>
                <a:gd name="T19" fmla="*/ 118 h 147"/>
                <a:gd name="T20" fmla="*/ 89 w 175"/>
                <a:gd name="T21" fmla="*/ 146 h 147"/>
                <a:gd name="T22" fmla="*/ 173 w 175"/>
                <a:gd name="T23" fmla="*/ 103 h 147"/>
                <a:gd name="T24" fmla="*/ 172 w 175"/>
                <a:gd name="T25" fmla="*/ 95 h 147"/>
                <a:gd name="T26" fmla="*/ 165 w 175"/>
                <a:gd name="T27" fmla="*/ 93 h 147"/>
                <a:gd name="T28" fmla="*/ 105 w 175"/>
                <a:gd name="T29" fmla="*/ 89 h 147"/>
                <a:gd name="T30" fmla="*/ 68 w 175"/>
                <a:gd name="T31" fmla="*/ 53 h 147"/>
                <a:gd name="T32" fmla="*/ 74 w 175"/>
                <a:gd name="T33" fmla="*/ 12 h 147"/>
                <a:gd name="T34" fmla="*/ 72 w 175"/>
                <a:gd name="T35" fmla="*/ 2 h 147"/>
                <a:gd name="T36" fmla="*/ 62 w 175"/>
                <a:gd name="T37" fmla="*/ 4 h 1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75" h="147">
                  <a:moveTo>
                    <a:pt x="62" y="4"/>
                  </a:moveTo>
                  <a:cubicBezTo>
                    <a:pt x="51" y="19"/>
                    <a:pt x="48" y="38"/>
                    <a:pt x="54" y="57"/>
                  </a:cubicBezTo>
                  <a:cubicBezTo>
                    <a:pt x="61" y="78"/>
                    <a:pt x="79" y="95"/>
                    <a:pt x="101" y="103"/>
                  </a:cubicBezTo>
                  <a:cubicBezTo>
                    <a:pt x="121" y="109"/>
                    <a:pt x="138" y="110"/>
                    <a:pt x="150" y="109"/>
                  </a:cubicBezTo>
                  <a:cubicBezTo>
                    <a:pt x="135" y="122"/>
                    <a:pt x="110" y="131"/>
                    <a:pt x="88" y="132"/>
                  </a:cubicBezTo>
                  <a:cubicBezTo>
                    <a:pt x="76" y="132"/>
                    <a:pt x="53" y="130"/>
                    <a:pt x="41" y="111"/>
                  </a:cubicBezTo>
                  <a:cubicBezTo>
                    <a:pt x="16" y="68"/>
                    <a:pt x="34" y="18"/>
                    <a:pt x="34" y="18"/>
                  </a:cubicBezTo>
                  <a:cubicBezTo>
                    <a:pt x="36" y="14"/>
                    <a:pt x="34" y="10"/>
                    <a:pt x="30" y="9"/>
                  </a:cubicBezTo>
                  <a:cubicBezTo>
                    <a:pt x="27" y="7"/>
                    <a:pt x="23" y="9"/>
                    <a:pt x="21" y="13"/>
                  </a:cubicBezTo>
                  <a:cubicBezTo>
                    <a:pt x="20" y="15"/>
                    <a:pt x="0" y="70"/>
                    <a:pt x="29" y="118"/>
                  </a:cubicBezTo>
                  <a:cubicBezTo>
                    <a:pt x="40" y="137"/>
                    <a:pt x="62" y="147"/>
                    <a:pt x="89" y="146"/>
                  </a:cubicBezTo>
                  <a:cubicBezTo>
                    <a:pt x="124" y="145"/>
                    <a:pt x="161" y="126"/>
                    <a:pt x="173" y="103"/>
                  </a:cubicBezTo>
                  <a:cubicBezTo>
                    <a:pt x="175" y="100"/>
                    <a:pt x="174" y="97"/>
                    <a:pt x="172" y="95"/>
                  </a:cubicBezTo>
                  <a:cubicBezTo>
                    <a:pt x="170" y="93"/>
                    <a:pt x="167" y="92"/>
                    <a:pt x="165" y="93"/>
                  </a:cubicBezTo>
                  <a:cubicBezTo>
                    <a:pt x="164" y="93"/>
                    <a:pt x="142" y="101"/>
                    <a:pt x="105" y="89"/>
                  </a:cubicBezTo>
                  <a:cubicBezTo>
                    <a:pt x="87" y="83"/>
                    <a:pt x="73" y="70"/>
                    <a:pt x="68" y="53"/>
                  </a:cubicBezTo>
                  <a:cubicBezTo>
                    <a:pt x="63" y="38"/>
                    <a:pt x="65" y="23"/>
                    <a:pt x="74" y="12"/>
                  </a:cubicBezTo>
                  <a:cubicBezTo>
                    <a:pt x="76" y="9"/>
                    <a:pt x="75" y="5"/>
                    <a:pt x="72" y="2"/>
                  </a:cubicBezTo>
                  <a:cubicBezTo>
                    <a:pt x="69" y="0"/>
                    <a:pt x="65" y="1"/>
                    <a:pt x="6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1" name="Freeform 96"/>
            <p:cNvSpPr/>
            <p:nvPr>
              <p:custDataLst>
                <p:tags r:id="rId94"/>
              </p:custDataLst>
            </p:nvPr>
          </p:nvSpPr>
          <p:spPr bwMode="auto">
            <a:xfrm>
              <a:off x="2409825" y="4510088"/>
              <a:ext cx="236538" cy="187325"/>
            </a:xfrm>
            <a:custGeom>
              <a:gdLst>
                <a:gd name="T0" fmla="*/ 82 w 115"/>
                <a:gd name="T1" fmla="*/ 6 h 91"/>
                <a:gd name="T2" fmla="*/ 57 w 115"/>
                <a:gd name="T3" fmla="*/ 31 h 91"/>
                <a:gd name="T4" fmla="*/ 15 w 115"/>
                <a:gd name="T5" fmla="*/ 28 h 91"/>
                <a:gd name="T6" fmla="*/ 10 w 115"/>
                <a:gd name="T7" fmla="*/ 27 h 91"/>
                <a:gd name="T8" fmla="*/ 5 w 115"/>
                <a:gd name="T9" fmla="*/ 31 h 91"/>
                <a:gd name="T10" fmla="*/ 7 w 115"/>
                <a:gd name="T11" fmla="*/ 58 h 91"/>
                <a:gd name="T12" fmla="*/ 47 w 115"/>
                <a:gd name="T13" fmla="*/ 86 h 91"/>
                <a:gd name="T14" fmla="*/ 86 w 115"/>
                <a:gd name="T15" fmla="*/ 82 h 91"/>
                <a:gd name="T16" fmla="*/ 114 w 115"/>
                <a:gd name="T17" fmla="*/ 33 h 91"/>
                <a:gd name="T18" fmla="*/ 108 w 115"/>
                <a:gd name="T19" fmla="*/ 25 h 91"/>
                <a:gd name="T20" fmla="*/ 100 w 115"/>
                <a:gd name="T21" fmla="*/ 31 h 91"/>
                <a:gd name="T22" fmla="*/ 78 w 115"/>
                <a:gd name="T23" fmla="*/ 70 h 91"/>
                <a:gd name="T24" fmla="*/ 50 w 115"/>
                <a:gd name="T25" fmla="*/ 73 h 91"/>
                <a:gd name="T26" fmla="*/ 20 w 115"/>
                <a:gd name="T27" fmla="*/ 52 h 91"/>
                <a:gd name="T28" fmla="*/ 18 w 115"/>
                <a:gd name="T29" fmla="*/ 44 h 91"/>
                <a:gd name="T30" fmla="*/ 63 w 115"/>
                <a:gd name="T31" fmla="*/ 44 h 91"/>
                <a:gd name="T32" fmla="*/ 96 w 115"/>
                <a:gd name="T33" fmla="*/ 10 h 91"/>
                <a:gd name="T34" fmla="*/ 90 w 115"/>
                <a:gd name="T35" fmla="*/ 1 h 91"/>
                <a:gd name="T36" fmla="*/ 82 w 115"/>
                <a:gd name="T37" fmla="*/ 6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5" h="91">
                  <a:moveTo>
                    <a:pt x="82" y="6"/>
                  </a:moveTo>
                  <a:cubicBezTo>
                    <a:pt x="81" y="13"/>
                    <a:pt x="72" y="25"/>
                    <a:pt x="57" y="31"/>
                  </a:cubicBezTo>
                  <a:cubicBezTo>
                    <a:pt x="48" y="35"/>
                    <a:pt x="33" y="38"/>
                    <a:pt x="15" y="28"/>
                  </a:cubicBezTo>
                  <a:cubicBezTo>
                    <a:pt x="14" y="27"/>
                    <a:pt x="12" y="26"/>
                    <a:pt x="10" y="27"/>
                  </a:cubicBezTo>
                  <a:cubicBezTo>
                    <a:pt x="8" y="28"/>
                    <a:pt x="6" y="29"/>
                    <a:pt x="5" y="31"/>
                  </a:cubicBezTo>
                  <a:cubicBezTo>
                    <a:pt x="5" y="32"/>
                    <a:pt x="0" y="44"/>
                    <a:pt x="7" y="58"/>
                  </a:cubicBezTo>
                  <a:cubicBezTo>
                    <a:pt x="13" y="71"/>
                    <a:pt x="26" y="80"/>
                    <a:pt x="47" y="86"/>
                  </a:cubicBezTo>
                  <a:cubicBezTo>
                    <a:pt x="61" y="91"/>
                    <a:pt x="75" y="89"/>
                    <a:pt x="86" y="82"/>
                  </a:cubicBezTo>
                  <a:cubicBezTo>
                    <a:pt x="109" y="68"/>
                    <a:pt x="114" y="34"/>
                    <a:pt x="114" y="33"/>
                  </a:cubicBezTo>
                  <a:cubicBezTo>
                    <a:pt x="115" y="29"/>
                    <a:pt x="112" y="25"/>
                    <a:pt x="108" y="25"/>
                  </a:cubicBezTo>
                  <a:cubicBezTo>
                    <a:pt x="104" y="24"/>
                    <a:pt x="101" y="27"/>
                    <a:pt x="100" y="31"/>
                  </a:cubicBezTo>
                  <a:cubicBezTo>
                    <a:pt x="100" y="31"/>
                    <a:pt x="96" y="59"/>
                    <a:pt x="78" y="70"/>
                  </a:cubicBezTo>
                  <a:cubicBezTo>
                    <a:pt x="71" y="75"/>
                    <a:pt x="62" y="76"/>
                    <a:pt x="50" y="73"/>
                  </a:cubicBezTo>
                  <a:cubicBezTo>
                    <a:pt x="35" y="68"/>
                    <a:pt x="24" y="61"/>
                    <a:pt x="20" y="52"/>
                  </a:cubicBezTo>
                  <a:cubicBezTo>
                    <a:pt x="18" y="49"/>
                    <a:pt x="18" y="47"/>
                    <a:pt x="18" y="44"/>
                  </a:cubicBezTo>
                  <a:cubicBezTo>
                    <a:pt x="36" y="52"/>
                    <a:pt x="52" y="49"/>
                    <a:pt x="63" y="44"/>
                  </a:cubicBezTo>
                  <a:cubicBezTo>
                    <a:pt x="81" y="36"/>
                    <a:pt x="93" y="21"/>
                    <a:pt x="96" y="10"/>
                  </a:cubicBezTo>
                  <a:cubicBezTo>
                    <a:pt x="96" y="6"/>
                    <a:pt x="94" y="2"/>
                    <a:pt x="90" y="1"/>
                  </a:cubicBezTo>
                  <a:cubicBezTo>
                    <a:pt x="87" y="0"/>
                    <a:pt x="83" y="3"/>
                    <a:pt x="82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2" name="Freeform 97"/>
            <p:cNvSpPr/>
            <p:nvPr>
              <p:custDataLst>
                <p:tags r:id="rId95"/>
              </p:custDataLst>
            </p:nvPr>
          </p:nvSpPr>
          <p:spPr bwMode="auto">
            <a:xfrm>
              <a:off x="2587625" y="4494213"/>
              <a:ext cx="503238" cy="300038"/>
            </a:xfrm>
            <a:custGeom>
              <a:gdLst>
                <a:gd name="T0" fmla="*/ 140 w 245"/>
                <a:gd name="T1" fmla="*/ 4 h 146"/>
                <a:gd name="T2" fmla="*/ 135 w 245"/>
                <a:gd name="T3" fmla="*/ 12 h 146"/>
                <a:gd name="T4" fmla="*/ 144 w 245"/>
                <a:gd name="T5" fmla="*/ 17 h 146"/>
                <a:gd name="T6" fmla="*/ 186 w 245"/>
                <a:gd name="T7" fmla="*/ 34 h 146"/>
                <a:gd name="T8" fmla="*/ 227 w 245"/>
                <a:gd name="T9" fmla="*/ 73 h 146"/>
                <a:gd name="T10" fmla="*/ 120 w 245"/>
                <a:gd name="T11" fmla="*/ 128 h 146"/>
                <a:gd name="T12" fmla="*/ 14 w 245"/>
                <a:gd name="T13" fmla="*/ 74 h 146"/>
                <a:gd name="T14" fmla="*/ 4 w 245"/>
                <a:gd name="T15" fmla="*/ 73 h 146"/>
                <a:gd name="T16" fmla="*/ 3 w 245"/>
                <a:gd name="T17" fmla="*/ 82 h 146"/>
                <a:gd name="T18" fmla="*/ 120 w 245"/>
                <a:gd name="T19" fmla="*/ 142 h 146"/>
                <a:gd name="T20" fmla="*/ 243 w 245"/>
                <a:gd name="T21" fmla="*/ 75 h 146"/>
                <a:gd name="T22" fmla="*/ 244 w 245"/>
                <a:gd name="T23" fmla="*/ 69 h 146"/>
                <a:gd name="T24" fmla="*/ 240 w 245"/>
                <a:gd name="T25" fmla="*/ 64 h 146"/>
                <a:gd name="T26" fmla="*/ 197 w 245"/>
                <a:gd name="T27" fmla="*/ 27 h 146"/>
                <a:gd name="T28" fmla="*/ 140 w 245"/>
                <a:gd name="T29" fmla="*/ 4 h 1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45" h="146">
                  <a:moveTo>
                    <a:pt x="140" y="4"/>
                  </a:moveTo>
                  <a:cubicBezTo>
                    <a:pt x="136" y="5"/>
                    <a:pt x="134" y="9"/>
                    <a:pt x="135" y="12"/>
                  </a:cubicBezTo>
                  <a:cubicBezTo>
                    <a:pt x="136" y="16"/>
                    <a:pt x="140" y="18"/>
                    <a:pt x="144" y="17"/>
                  </a:cubicBezTo>
                  <a:cubicBezTo>
                    <a:pt x="145" y="17"/>
                    <a:pt x="170" y="10"/>
                    <a:pt x="186" y="34"/>
                  </a:cubicBezTo>
                  <a:cubicBezTo>
                    <a:pt x="199" y="56"/>
                    <a:pt x="217" y="68"/>
                    <a:pt x="227" y="73"/>
                  </a:cubicBezTo>
                  <a:cubicBezTo>
                    <a:pt x="214" y="90"/>
                    <a:pt x="176" y="131"/>
                    <a:pt x="120" y="128"/>
                  </a:cubicBezTo>
                  <a:cubicBezTo>
                    <a:pt x="52" y="125"/>
                    <a:pt x="14" y="75"/>
                    <a:pt x="14" y="74"/>
                  </a:cubicBezTo>
                  <a:cubicBezTo>
                    <a:pt x="12" y="71"/>
                    <a:pt x="7" y="70"/>
                    <a:pt x="4" y="73"/>
                  </a:cubicBezTo>
                  <a:cubicBezTo>
                    <a:pt x="1" y="75"/>
                    <a:pt x="0" y="79"/>
                    <a:pt x="3" y="82"/>
                  </a:cubicBezTo>
                  <a:cubicBezTo>
                    <a:pt x="4" y="85"/>
                    <a:pt x="44" y="138"/>
                    <a:pt x="120" y="142"/>
                  </a:cubicBezTo>
                  <a:cubicBezTo>
                    <a:pt x="196" y="146"/>
                    <a:pt x="241" y="78"/>
                    <a:pt x="243" y="75"/>
                  </a:cubicBezTo>
                  <a:cubicBezTo>
                    <a:pt x="244" y="73"/>
                    <a:pt x="245" y="71"/>
                    <a:pt x="244" y="69"/>
                  </a:cubicBezTo>
                  <a:cubicBezTo>
                    <a:pt x="243" y="67"/>
                    <a:pt x="242" y="65"/>
                    <a:pt x="240" y="64"/>
                  </a:cubicBezTo>
                  <a:cubicBezTo>
                    <a:pt x="240" y="64"/>
                    <a:pt x="214" y="54"/>
                    <a:pt x="197" y="27"/>
                  </a:cubicBezTo>
                  <a:cubicBezTo>
                    <a:pt x="181" y="0"/>
                    <a:pt x="153" y="0"/>
                    <a:pt x="14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3" name="Freeform 98"/>
            <p:cNvSpPr/>
            <p:nvPr>
              <p:custDataLst>
                <p:tags r:id="rId96"/>
              </p:custDataLst>
            </p:nvPr>
          </p:nvSpPr>
          <p:spPr bwMode="auto">
            <a:xfrm>
              <a:off x="2825750" y="4549776"/>
              <a:ext cx="157163" cy="133350"/>
            </a:xfrm>
            <a:custGeom>
              <a:gdLst>
                <a:gd name="T0" fmla="*/ 3 w 76"/>
                <a:gd name="T1" fmla="*/ 3 h 65"/>
                <a:gd name="T2" fmla="*/ 3 w 76"/>
                <a:gd name="T3" fmla="*/ 13 h 65"/>
                <a:gd name="T4" fmla="*/ 64 w 76"/>
                <a:gd name="T5" fmla="*/ 63 h 65"/>
                <a:gd name="T6" fmla="*/ 74 w 76"/>
                <a:gd name="T7" fmla="*/ 61 h 65"/>
                <a:gd name="T8" fmla="*/ 72 w 76"/>
                <a:gd name="T9" fmla="*/ 51 h 65"/>
                <a:gd name="T10" fmla="*/ 12 w 76"/>
                <a:gd name="T11" fmla="*/ 2 h 65"/>
                <a:gd name="T12" fmla="*/ 3 w 76"/>
                <a:gd name="T13" fmla="*/ 3 h 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65">
                  <a:moveTo>
                    <a:pt x="3" y="3"/>
                  </a:moveTo>
                  <a:cubicBezTo>
                    <a:pt x="0" y="5"/>
                    <a:pt x="0" y="10"/>
                    <a:pt x="3" y="13"/>
                  </a:cubicBezTo>
                  <a:cubicBezTo>
                    <a:pt x="5" y="14"/>
                    <a:pt x="42" y="48"/>
                    <a:pt x="64" y="63"/>
                  </a:cubicBezTo>
                  <a:cubicBezTo>
                    <a:pt x="68" y="65"/>
                    <a:pt x="72" y="64"/>
                    <a:pt x="74" y="61"/>
                  </a:cubicBezTo>
                  <a:cubicBezTo>
                    <a:pt x="76" y="57"/>
                    <a:pt x="75" y="53"/>
                    <a:pt x="72" y="51"/>
                  </a:cubicBezTo>
                  <a:cubicBezTo>
                    <a:pt x="51" y="37"/>
                    <a:pt x="13" y="2"/>
                    <a:pt x="12" y="2"/>
                  </a:cubicBezTo>
                  <a:cubicBezTo>
                    <a:pt x="10" y="0"/>
                    <a:pt x="5" y="0"/>
                    <a:pt x="3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4" name="Freeform 99"/>
            <p:cNvSpPr/>
            <p:nvPr>
              <p:custDataLst>
                <p:tags r:id="rId97"/>
              </p:custDataLst>
            </p:nvPr>
          </p:nvSpPr>
          <p:spPr bwMode="auto">
            <a:xfrm>
              <a:off x="2754313" y="4578351"/>
              <a:ext cx="111125" cy="153988"/>
            </a:xfrm>
            <a:custGeom>
              <a:gdLst>
                <a:gd name="T0" fmla="*/ 4 w 54"/>
                <a:gd name="T1" fmla="*/ 2 h 75"/>
                <a:gd name="T2" fmla="*/ 2 w 54"/>
                <a:gd name="T3" fmla="*/ 12 h 75"/>
                <a:gd name="T4" fmla="*/ 41 w 54"/>
                <a:gd name="T5" fmla="*/ 71 h 75"/>
                <a:gd name="T6" fmla="*/ 51 w 54"/>
                <a:gd name="T7" fmla="*/ 72 h 75"/>
                <a:gd name="T8" fmla="*/ 52 w 54"/>
                <a:gd name="T9" fmla="*/ 62 h 75"/>
                <a:gd name="T10" fmla="*/ 14 w 54"/>
                <a:gd name="T11" fmla="*/ 4 h 75"/>
                <a:gd name="T12" fmla="*/ 4 w 54"/>
                <a:gd name="T13" fmla="*/ 2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4" h="75">
                  <a:moveTo>
                    <a:pt x="4" y="2"/>
                  </a:moveTo>
                  <a:cubicBezTo>
                    <a:pt x="1" y="4"/>
                    <a:pt x="0" y="8"/>
                    <a:pt x="2" y="12"/>
                  </a:cubicBezTo>
                  <a:cubicBezTo>
                    <a:pt x="3" y="13"/>
                    <a:pt x="28" y="54"/>
                    <a:pt x="41" y="71"/>
                  </a:cubicBezTo>
                  <a:cubicBezTo>
                    <a:pt x="43" y="74"/>
                    <a:pt x="48" y="75"/>
                    <a:pt x="51" y="72"/>
                  </a:cubicBezTo>
                  <a:cubicBezTo>
                    <a:pt x="54" y="70"/>
                    <a:pt x="54" y="65"/>
                    <a:pt x="52" y="62"/>
                  </a:cubicBezTo>
                  <a:cubicBezTo>
                    <a:pt x="39" y="46"/>
                    <a:pt x="14" y="5"/>
                    <a:pt x="14" y="4"/>
                  </a:cubicBezTo>
                  <a:cubicBezTo>
                    <a:pt x="12" y="1"/>
                    <a:pt x="8" y="0"/>
                    <a:pt x="4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5" name="Freeform 100"/>
            <p:cNvSpPr/>
            <p:nvPr>
              <p:custDataLst>
                <p:tags r:id="rId98"/>
              </p:custDataLst>
            </p:nvPr>
          </p:nvSpPr>
          <p:spPr bwMode="auto">
            <a:xfrm>
              <a:off x="2684463" y="4583113"/>
              <a:ext cx="84138" cy="141288"/>
            </a:xfrm>
            <a:custGeom>
              <a:gdLst>
                <a:gd name="T0" fmla="*/ 6 w 41"/>
                <a:gd name="T1" fmla="*/ 1 h 69"/>
                <a:gd name="T2" fmla="*/ 0 w 41"/>
                <a:gd name="T3" fmla="*/ 9 h 69"/>
                <a:gd name="T4" fmla="*/ 27 w 41"/>
                <a:gd name="T5" fmla="*/ 65 h 69"/>
                <a:gd name="T6" fmla="*/ 37 w 41"/>
                <a:gd name="T7" fmla="*/ 66 h 69"/>
                <a:gd name="T8" fmla="*/ 38 w 41"/>
                <a:gd name="T9" fmla="*/ 56 h 69"/>
                <a:gd name="T10" fmla="*/ 14 w 41"/>
                <a:gd name="T11" fmla="*/ 7 h 69"/>
                <a:gd name="T12" fmla="*/ 6 w 41"/>
                <a:gd name="T13" fmla="*/ 1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69">
                  <a:moveTo>
                    <a:pt x="6" y="1"/>
                  </a:moveTo>
                  <a:cubicBezTo>
                    <a:pt x="2" y="1"/>
                    <a:pt x="0" y="5"/>
                    <a:pt x="0" y="9"/>
                  </a:cubicBezTo>
                  <a:cubicBezTo>
                    <a:pt x="0" y="10"/>
                    <a:pt x="4" y="39"/>
                    <a:pt x="27" y="65"/>
                  </a:cubicBezTo>
                  <a:cubicBezTo>
                    <a:pt x="30" y="68"/>
                    <a:pt x="34" y="69"/>
                    <a:pt x="37" y="66"/>
                  </a:cubicBezTo>
                  <a:cubicBezTo>
                    <a:pt x="40" y="64"/>
                    <a:pt x="41" y="59"/>
                    <a:pt x="38" y="56"/>
                  </a:cubicBezTo>
                  <a:cubicBezTo>
                    <a:pt x="18" y="33"/>
                    <a:pt x="14" y="7"/>
                    <a:pt x="14" y="7"/>
                  </a:cubicBezTo>
                  <a:cubicBezTo>
                    <a:pt x="14" y="3"/>
                    <a:pt x="10" y="0"/>
                    <a:pt x="6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6" name="Freeform 101"/>
            <p:cNvSpPr/>
            <p:nvPr>
              <p:custDataLst>
                <p:tags r:id="rId99"/>
              </p:custDataLst>
            </p:nvPr>
          </p:nvSpPr>
          <p:spPr bwMode="auto">
            <a:xfrm>
              <a:off x="2022475" y="4292601"/>
              <a:ext cx="414338" cy="668338"/>
            </a:xfrm>
            <a:custGeom>
              <a:gdLst>
                <a:gd name="T0" fmla="*/ 87 w 201"/>
                <a:gd name="T1" fmla="*/ 3 h 325"/>
                <a:gd name="T2" fmla="*/ 85 w 201"/>
                <a:gd name="T3" fmla="*/ 8 h 325"/>
                <a:gd name="T4" fmla="*/ 87 w 201"/>
                <a:gd name="T5" fmla="*/ 13 h 325"/>
                <a:gd name="T6" fmla="*/ 116 w 201"/>
                <a:gd name="T7" fmla="*/ 94 h 325"/>
                <a:gd name="T8" fmla="*/ 114 w 201"/>
                <a:gd name="T9" fmla="*/ 126 h 325"/>
                <a:gd name="T10" fmla="*/ 114 w 201"/>
                <a:gd name="T11" fmla="*/ 127 h 325"/>
                <a:gd name="T12" fmla="*/ 110 w 201"/>
                <a:gd name="T13" fmla="*/ 172 h 325"/>
                <a:gd name="T14" fmla="*/ 138 w 201"/>
                <a:gd name="T15" fmla="*/ 240 h 325"/>
                <a:gd name="T16" fmla="*/ 184 w 201"/>
                <a:gd name="T17" fmla="*/ 304 h 325"/>
                <a:gd name="T18" fmla="*/ 72 w 201"/>
                <a:gd name="T19" fmla="*/ 211 h 325"/>
                <a:gd name="T20" fmla="*/ 14 w 201"/>
                <a:gd name="T21" fmla="*/ 86 h 325"/>
                <a:gd name="T22" fmla="*/ 7 w 201"/>
                <a:gd name="T23" fmla="*/ 80 h 325"/>
                <a:gd name="T24" fmla="*/ 1 w 201"/>
                <a:gd name="T25" fmla="*/ 87 h 325"/>
                <a:gd name="T26" fmla="*/ 60 w 201"/>
                <a:gd name="T27" fmla="*/ 219 h 325"/>
                <a:gd name="T28" fmla="*/ 192 w 201"/>
                <a:gd name="T29" fmla="*/ 316 h 325"/>
                <a:gd name="T30" fmla="*/ 198 w 201"/>
                <a:gd name="T31" fmla="*/ 308 h 325"/>
                <a:gd name="T32" fmla="*/ 148 w 201"/>
                <a:gd name="T33" fmla="*/ 230 h 325"/>
                <a:gd name="T34" fmla="*/ 128 w 201"/>
                <a:gd name="T35" fmla="*/ 129 h 325"/>
                <a:gd name="T36" fmla="*/ 128 w 201"/>
                <a:gd name="T37" fmla="*/ 128 h 325"/>
                <a:gd name="T38" fmla="*/ 97 w 201"/>
                <a:gd name="T39" fmla="*/ 3 h 325"/>
                <a:gd name="T40" fmla="*/ 87 w 201"/>
                <a:gd name="T41" fmla="*/ 3 h 3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1" h="325">
                  <a:moveTo>
                    <a:pt x="87" y="3"/>
                  </a:moveTo>
                  <a:cubicBezTo>
                    <a:pt x="85" y="4"/>
                    <a:pt x="85" y="6"/>
                    <a:pt x="85" y="8"/>
                  </a:cubicBezTo>
                  <a:cubicBezTo>
                    <a:pt x="85" y="10"/>
                    <a:pt x="85" y="11"/>
                    <a:pt x="87" y="13"/>
                  </a:cubicBezTo>
                  <a:cubicBezTo>
                    <a:pt x="107" y="31"/>
                    <a:pt x="116" y="57"/>
                    <a:pt x="116" y="94"/>
                  </a:cubicBezTo>
                  <a:cubicBezTo>
                    <a:pt x="116" y="104"/>
                    <a:pt x="115" y="114"/>
                    <a:pt x="114" y="126"/>
                  </a:cubicBezTo>
                  <a:cubicBezTo>
                    <a:pt x="114" y="127"/>
                    <a:pt x="114" y="127"/>
                    <a:pt x="114" y="127"/>
                  </a:cubicBezTo>
                  <a:cubicBezTo>
                    <a:pt x="112" y="144"/>
                    <a:pt x="110" y="158"/>
                    <a:pt x="110" y="172"/>
                  </a:cubicBezTo>
                  <a:cubicBezTo>
                    <a:pt x="110" y="197"/>
                    <a:pt x="116" y="218"/>
                    <a:pt x="138" y="240"/>
                  </a:cubicBezTo>
                  <a:cubicBezTo>
                    <a:pt x="166" y="268"/>
                    <a:pt x="183" y="296"/>
                    <a:pt x="184" y="304"/>
                  </a:cubicBezTo>
                  <a:cubicBezTo>
                    <a:pt x="173" y="304"/>
                    <a:pt x="121" y="284"/>
                    <a:pt x="72" y="211"/>
                  </a:cubicBezTo>
                  <a:cubicBezTo>
                    <a:pt x="21" y="135"/>
                    <a:pt x="15" y="86"/>
                    <a:pt x="14" y="86"/>
                  </a:cubicBezTo>
                  <a:cubicBezTo>
                    <a:pt x="14" y="82"/>
                    <a:pt x="11" y="79"/>
                    <a:pt x="7" y="80"/>
                  </a:cubicBezTo>
                  <a:cubicBezTo>
                    <a:pt x="3" y="80"/>
                    <a:pt x="0" y="83"/>
                    <a:pt x="1" y="87"/>
                  </a:cubicBezTo>
                  <a:cubicBezTo>
                    <a:pt x="1" y="89"/>
                    <a:pt x="7" y="139"/>
                    <a:pt x="60" y="219"/>
                  </a:cubicBezTo>
                  <a:cubicBezTo>
                    <a:pt x="114" y="298"/>
                    <a:pt x="175" y="325"/>
                    <a:pt x="192" y="316"/>
                  </a:cubicBezTo>
                  <a:cubicBezTo>
                    <a:pt x="195" y="315"/>
                    <a:pt x="198" y="311"/>
                    <a:pt x="198" y="308"/>
                  </a:cubicBezTo>
                  <a:cubicBezTo>
                    <a:pt x="201" y="289"/>
                    <a:pt x="167" y="249"/>
                    <a:pt x="148" y="230"/>
                  </a:cubicBezTo>
                  <a:cubicBezTo>
                    <a:pt x="120" y="201"/>
                    <a:pt x="122" y="176"/>
                    <a:pt x="128" y="129"/>
                  </a:cubicBezTo>
                  <a:cubicBezTo>
                    <a:pt x="128" y="128"/>
                    <a:pt x="128" y="128"/>
                    <a:pt x="128" y="128"/>
                  </a:cubicBezTo>
                  <a:cubicBezTo>
                    <a:pt x="133" y="88"/>
                    <a:pt x="133" y="37"/>
                    <a:pt x="97" y="3"/>
                  </a:cubicBezTo>
                  <a:cubicBezTo>
                    <a:pt x="94" y="0"/>
                    <a:pt x="89" y="0"/>
                    <a:pt x="87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7" name="Freeform 102"/>
            <p:cNvSpPr/>
            <p:nvPr>
              <p:custDataLst>
                <p:tags r:id="rId100"/>
              </p:custDataLst>
            </p:nvPr>
          </p:nvSpPr>
          <p:spPr bwMode="auto">
            <a:xfrm>
              <a:off x="2166938" y="4291013"/>
              <a:ext cx="200025" cy="593725"/>
            </a:xfrm>
            <a:custGeom>
              <a:gdLst>
                <a:gd name="T0" fmla="*/ 2 w 97"/>
                <a:gd name="T1" fmla="*/ 7 h 289"/>
                <a:gd name="T2" fmla="*/ 7 w 97"/>
                <a:gd name="T3" fmla="*/ 156 h 289"/>
                <a:gd name="T4" fmla="*/ 85 w 97"/>
                <a:gd name="T5" fmla="*/ 287 h 289"/>
                <a:gd name="T6" fmla="*/ 95 w 97"/>
                <a:gd name="T7" fmla="*/ 287 h 289"/>
                <a:gd name="T8" fmla="*/ 94 w 97"/>
                <a:gd name="T9" fmla="*/ 277 h 289"/>
                <a:gd name="T10" fmla="*/ 21 w 97"/>
                <a:gd name="T11" fmla="*/ 154 h 289"/>
                <a:gd name="T12" fmla="*/ 16 w 97"/>
                <a:gd name="T13" fmla="*/ 7 h 289"/>
                <a:gd name="T14" fmla="*/ 9 w 97"/>
                <a:gd name="T15" fmla="*/ 0 h 289"/>
                <a:gd name="T16" fmla="*/ 2 w 97"/>
                <a:gd name="T17" fmla="*/ 7 h 2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97" h="289">
                  <a:moveTo>
                    <a:pt x="2" y="7"/>
                  </a:moveTo>
                  <a:cubicBezTo>
                    <a:pt x="2" y="8"/>
                    <a:pt x="0" y="96"/>
                    <a:pt x="7" y="156"/>
                  </a:cubicBezTo>
                  <a:cubicBezTo>
                    <a:pt x="15" y="218"/>
                    <a:pt x="82" y="284"/>
                    <a:pt x="85" y="287"/>
                  </a:cubicBezTo>
                  <a:cubicBezTo>
                    <a:pt x="87" y="289"/>
                    <a:pt x="92" y="289"/>
                    <a:pt x="95" y="287"/>
                  </a:cubicBezTo>
                  <a:cubicBezTo>
                    <a:pt x="97" y="284"/>
                    <a:pt x="97" y="279"/>
                    <a:pt x="94" y="277"/>
                  </a:cubicBezTo>
                  <a:cubicBezTo>
                    <a:pt x="94" y="276"/>
                    <a:pt x="28" y="212"/>
                    <a:pt x="21" y="154"/>
                  </a:cubicBezTo>
                  <a:cubicBezTo>
                    <a:pt x="14" y="95"/>
                    <a:pt x="16" y="8"/>
                    <a:pt x="16" y="7"/>
                  </a:cubicBezTo>
                  <a:cubicBezTo>
                    <a:pt x="16" y="3"/>
                    <a:pt x="13" y="0"/>
                    <a:pt x="9" y="0"/>
                  </a:cubicBezTo>
                  <a:cubicBezTo>
                    <a:pt x="5" y="0"/>
                    <a:pt x="2" y="3"/>
                    <a:pt x="2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8" name="Freeform 103"/>
            <p:cNvSpPr/>
            <p:nvPr>
              <p:custDataLst>
                <p:tags r:id="rId101"/>
              </p:custDataLst>
            </p:nvPr>
          </p:nvSpPr>
          <p:spPr bwMode="auto">
            <a:xfrm>
              <a:off x="1374775" y="4098926"/>
              <a:ext cx="647700" cy="723900"/>
            </a:xfrm>
            <a:custGeom>
              <a:gdLst>
                <a:gd name="T0" fmla="*/ 30 w 315"/>
                <a:gd name="T1" fmla="*/ 6 h 352"/>
                <a:gd name="T2" fmla="*/ 15 w 315"/>
                <a:gd name="T3" fmla="*/ 189 h 352"/>
                <a:gd name="T4" fmla="*/ 200 w 315"/>
                <a:gd name="T5" fmla="*/ 351 h 352"/>
                <a:gd name="T6" fmla="*/ 295 w 315"/>
                <a:gd name="T7" fmla="*/ 297 h 352"/>
                <a:gd name="T8" fmla="*/ 305 w 315"/>
                <a:gd name="T9" fmla="*/ 219 h 352"/>
                <a:gd name="T10" fmla="*/ 262 w 315"/>
                <a:gd name="T11" fmla="*/ 193 h 352"/>
                <a:gd name="T12" fmla="*/ 237 w 315"/>
                <a:gd name="T13" fmla="*/ 211 h 352"/>
                <a:gd name="T14" fmla="*/ 235 w 315"/>
                <a:gd name="T15" fmla="*/ 222 h 352"/>
                <a:gd name="T16" fmla="*/ 183 w 315"/>
                <a:gd name="T17" fmla="*/ 265 h 352"/>
                <a:gd name="T18" fmla="*/ 118 w 315"/>
                <a:gd name="T19" fmla="*/ 228 h 352"/>
                <a:gd name="T20" fmla="*/ 93 w 315"/>
                <a:gd name="T21" fmla="*/ 77 h 352"/>
                <a:gd name="T22" fmla="*/ 89 w 315"/>
                <a:gd name="T23" fmla="*/ 68 h 352"/>
                <a:gd name="T24" fmla="*/ 80 w 315"/>
                <a:gd name="T25" fmla="*/ 72 h 352"/>
                <a:gd name="T26" fmla="*/ 107 w 315"/>
                <a:gd name="T27" fmla="*/ 236 h 352"/>
                <a:gd name="T28" fmla="*/ 184 w 315"/>
                <a:gd name="T29" fmla="*/ 279 h 352"/>
                <a:gd name="T30" fmla="*/ 248 w 315"/>
                <a:gd name="T31" fmla="*/ 225 h 352"/>
                <a:gd name="T32" fmla="*/ 250 w 315"/>
                <a:gd name="T33" fmla="*/ 216 h 352"/>
                <a:gd name="T34" fmla="*/ 263 w 315"/>
                <a:gd name="T35" fmla="*/ 207 h 352"/>
                <a:gd name="T36" fmla="*/ 292 w 315"/>
                <a:gd name="T37" fmla="*/ 226 h 352"/>
                <a:gd name="T38" fmla="*/ 283 w 315"/>
                <a:gd name="T39" fmla="*/ 290 h 352"/>
                <a:gd name="T40" fmla="*/ 200 w 315"/>
                <a:gd name="T41" fmla="*/ 337 h 352"/>
                <a:gd name="T42" fmla="*/ 29 w 315"/>
                <a:gd name="T43" fmla="*/ 187 h 352"/>
                <a:gd name="T44" fmla="*/ 43 w 315"/>
                <a:gd name="T45" fmla="*/ 11 h 352"/>
                <a:gd name="T46" fmla="*/ 39 w 315"/>
                <a:gd name="T47" fmla="*/ 2 h 352"/>
                <a:gd name="T48" fmla="*/ 30 w 315"/>
                <a:gd name="T49" fmla="*/ 6 h 3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15" h="352">
                  <a:moveTo>
                    <a:pt x="30" y="6"/>
                  </a:moveTo>
                  <a:cubicBezTo>
                    <a:pt x="29" y="10"/>
                    <a:pt x="0" y="93"/>
                    <a:pt x="15" y="189"/>
                  </a:cubicBezTo>
                  <a:cubicBezTo>
                    <a:pt x="30" y="286"/>
                    <a:pt x="106" y="352"/>
                    <a:pt x="200" y="351"/>
                  </a:cubicBezTo>
                  <a:cubicBezTo>
                    <a:pt x="256" y="349"/>
                    <a:pt x="284" y="317"/>
                    <a:pt x="295" y="297"/>
                  </a:cubicBezTo>
                  <a:cubicBezTo>
                    <a:pt x="311" y="271"/>
                    <a:pt x="315" y="238"/>
                    <a:pt x="305" y="219"/>
                  </a:cubicBezTo>
                  <a:cubicBezTo>
                    <a:pt x="293" y="198"/>
                    <a:pt x="275" y="191"/>
                    <a:pt x="262" y="193"/>
                  </a:cubicBezTo>
                  <a:cubicBezTo>
                    <a:pt x="250" y="194"/>
                    <a:pt x="240" y="201"/>
                    <a:pt x="237" y="211"/>
                  </a:cubicBezTo>
                  <a:cubicBezTo>
                    <a:pt x="235" y="222"/>
                    <a:pt x="235" y="222"/>
                    <a:pt x="235" y="222"/>
                  </a:cubicBezTo>
                  <a:cubicBezTo>
                    <a:pt x="231" y="240"/>
                    <a:pt x="228" y="261"/>
                    <a:pt x="183" y="265"/>
                  </a:cubicBezTo>
                  <a:cubicBezTo>
                    <a:pt x="162" y="267"/>
                    <a:pt x="138" y="253"/>
                    <a:pt x="118" y="228"/>
                  </a:cubicBezTo>
                  <a:cubicBezTo>
                    <a:pt x="93" y="195"/>
                    <a:pt x="71" y="136"/>
                    <a:pt x="93" y="77"/>
                  </a:cubicBezTo>
                  <a:cubicBezTo>
                    <a:pt x="94" y="73"/>
                    <a:pt x="92" y="69"/>
                    <a:pt x="89" y="68"/>
                  </a:cubicBezTo>
                  <a:cubicBezTo>
                    <a:pt x="85" y="66"/>
                    <a:pt x="81" y="68"/>
                    <a:pt x="80" y="72"/>
                  </a:cubicBezTo>
                  <a:cubicBezTo>
                    <a:pt x="56" y="136"/>
                    <a:pt x="80" y="201"/>
                    <a:pt x="107" y="236"/>
                  </a:cubicBezTo>
                  <a:cubicBezTo>
                    <a:pt x="130" y="266"/>
                    <a:pt x="158" y="281"/>
                    <a:pt x="184" y="279"/>
                  </a:cubicBezTo>
                  <a:cubicBezTo>
                    <a:pt x="240" y="274"/>
                    <a:pt x="245" y="244"/>
                    <a:pt x="248" y="225"/>
                  </a:cubicBezTo>
                  <a:cubicBezTo>
                    <a:pt x="250" y="216"/>
                    <a:pt x="250" y="216"/>
                    <a:pt x="250" y="216"/>
                  </a:cubicBezTo>
                  <a:cubicBezTo>
                    <a:pt x="252" y="211"/>
                    <a:pt x="257" y="207"/>
                    <a:pt x="263" y="207"/>
                  </a:cubicBezTo>
                  <a:cubicBezTo>
                    <a:pt x="272" y="206"/>
                    <a:pt x="284" y="210"/>
                    <a:pt x="292" y="226"/>
                  </a:cubicBezTo>
                  <a:cubicBezTo>
                    <a:pt x="299" y="238"/>
                    <a:pt x="298" y="265"/>
                    <a:pt x="283" y="290"/>
                  </a:cubicBezTo>
                  <a:cubicBezTo>
                    <a:pt x="273" y="307"/>
                    <a:pt x="249" y="336"/>
                    <a:pt x="200" y="337"/>
                  </a:cubicBezTo>
                  <a:cubicBezTo>
                    <a:pt x="112" y="338"/>
                    <a:pt x="43" y="278"/>
                    <a:pt x="29" y="187"/>
                  </a:cubicBezTo>
                  <a:cubicBezTo>
                    <a:pt x="15" y="94"/>
                    <a:pt x="43" y="11"/>
                    <a:pt x="43" y="11"/>
                  </a:cubicBezTo>
                  <a:cubicBezTo>
                    <a:pt x="45" y="7"/>
                    <a:pt x="43" y="3"/>
                    <a:pt x="39" y="2"/>
                  </a:cubicBezTo>
                  <a:cubicBezTo>
                    <a:pt x="35" y="0"/>
                    <a:pt x="31" y="2"/>
                    <a:pt x="3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19" name="Freeform 104"/>
            <p:cNvSpPr/>
            <p:nvPr>
              <p:custDataLst>
                <p:tags r:id="rId102"/>
              </p:custDataLst>
            </p:nvPr>
          </p:nvSpPr>
          <p:spPr bwMode="auto">
            <a:xfrm>
              <a:off x="1073150" y="3786188"/>
              <a:ext cx="390525" cy="450850"/>
            </a:xfrm>
            <a:custGeom>
              <a:gdLst>
                <a:gd name="T0" fmla="*/ 52 w 189"/>
                <a:gd name="T1" fmla="*/ 1 h 219"/>
                <a:gd name="T2" fmla="*/ 22 w 189"/>
                <a:gd name="T3" fmla="*/ 22 h 219"/>
                <a:gd name="T4" fmla="*/ 13 w 189"/>
                <a:gd name="T5" fmla="*/ 144 h 219"/>
                <a:gd name="T6" fmla="*/ 94 w 189"/>
                <a:gd name="T7" fmla="*/ 213 h 219"/>
                <a:gd name="T8" fmla="*/ 185 w 189"/>
                <a:gd name="T9" fmla="*/ 178 h 219"/>
                <a:gd name="T10" fmla="*/ 183 w 189"/>
                <a:gd name="T11" fmla="*/ 169 h 219"/>
                <a:gd name="T12" fmla="*/ 173 w 189"/>
                <a:gd name="T13" fmla="*/ 171 h 219"/>
                <a:gd name="T14" fmla="*/ 96 w 189"/>
                <a:gd name="T15" fmla="*/ 199 h 219"/>
                <a:gd name="T16" fmla="*/ 26 w 189"/>
                <a:gd name="T17" fmla="*/ 140 h 219"/>
                <a:gd name="T18" fmla="*/ 34 w 189"/>
                <a:gd name="T19" fmla="*/ 30 h 219"/>
                <a:gd name="T20" fmla="*/ 54 w 189"/>
                <a:gd name="T21" fmla="*/ 15 h 219"/>
                <a:gd name="T22" fmla="*/ 72 w 189"/>
                <a:gd name="T23" fmla="*/ 22 h 219"/>
                <a:gd name="T24" fmla="*/ 77 w 189"/>
                <a:gd name="T25" fmla="*/ 65 h 219"/>
                <a:gd name="T26" fmla="*/ 85 w 189"/>
                <a:gd name="T27" fmla="*/ 124 h 219"/>
                <a:gd name="T28" fmla="*/ 123 w 189"/>
                <a:gd name="T29" fmla="*/ 140 h 219"/>
                <a:gd name="T30" fmla="*/ 186 w 189"/>
                <a:gd name="T31" fmla="*/ 104 h 219"/>
                <a:gd name="T32" fmla="*/ 185 w 189"/>
                <a:gd name="T33" fmla="*/ 94 h 219"/>
                <a:gd name="T34" fmla="*/ 175 w 189"/>
                <a:gd name="T35" fmla="*/ 96 h 219"/>
                <a:gd name="T36" fmla="*/ 122 w 189"/>
                <a:gd name="T37" fmla="*/ 126 h 219"/>
                <a:gd name="T38" fmla="*/ 96 w 189"/>
                <a:gd name="T39" fmla="*/ 115 h 219"/>
                <a:gd name="T40" fmla="*/ 91 w 189"/>
                <a:gd name="T41" fmla="*/ 69 h 219"/>
                <a:gd name="T42" fmla="*/ 83 w 189"/>
                <a:gd name="T43" fmla="*/ 12 h 219"/>
                <a:gd name="T44" fmla="*/ 52 w 189"/>
                <a:gd name="T45" fmla="*/ 1 h 2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9" h="219">
                  <a:moveTo>
                    <a:pt x="52" y="1"/>
                  </a:moveTo>
                  <a:cubicBezTo>
                    <a:pt x="41" y="3"/>
                    <a:pt x="30" y="10"/>
                    <a:pt x="22" y="22"/>
                  </a:cubicBezTo>
                  <a:cubicBezTo>
                    <a:pt x="4" y="49"/>
                    <a:pt x="0" y="93"/>
                    <a:pt x="13" y="144"/>
                  </a:cubicBezTo>
                  <a:cubicBezTo>
                    <a:pt x="22" y="181"/>
                    <a:pt x="53" y="207"/>
                    <a:pt x="94" y="213"/>
                  </a:cubicBezTo>
                  <a:cubicBezTo>
                    <a:pt x="133" y="219"/>
                    <a:pt x="170" y="204"/>
                    <a:pt x="185" y="178"/>
                  </a:cubicBezTo>
                  <a:cubicBezTo>
                    <a:pt x="187" y="175"/>
                    <a:pt x="186" y="171"/>
                    <a:pt x="183" y="169"/>
                  </a:cubicBezTo>
                  <a:cubicBezTo>
                    <a:pt x="179" y="167"/>
                    <a:pt x="175" y="168"/>
                    <a:pt x="173" y="171"/>
                  </a:cubicBezTo>
                  <a:cubicBezTo>
                    <a:pt x="161" y="192"/>
                    <a:pt x="128" y="204"/>
                    <a:pt x="96" y="199"/>
                  </a:cubicBezTo>
                  <a:cubicBezTo>
                    <a:pt x="79" y="197"/>
                    <a:pt x="38" y="186"/>
                    <a:pt x="26" y="140"/>
                  </a:cubicBezTo>
                  <a:cubicBezTo>
                    <a:pt x="15" y="95"/>
                    <a:pt x="18" y="53"/>
                    <a:pt x="34" y="30"/>
                  </a:cubicBezTo>
                  <a:cubicBezTo>
                    <a:pt x="39" y="21"/>
                    <a:pt x="47" y="16"/>
                    <a:pt x="54" y="15"/>
                  </a:cubicBezTo>
                  <a:cubicBezTo>
                    <a:pt x="61" y="14"/>
                    <a:pt x="68" y="16"/>
                    <a:pt x="72" y="22"/>
                  </a:cubicBezTo>
                  <a:cubicBezTo>
                    <a:pt x="80" y="31"/>
                    <a:pt x="82" y="47"/>
                    <a:pt x="77" y="65"/>
                  </a:cubicBezTo>
                  <a:cubicBezTo>
                    <a:pt x="71" y="87"/>
                    <a:pt x="74" y="110"/>
                    <a:pt x="85" y="124"/>
                  </a:cubicBezTo>
                  <a:cubicBezTo>
                    <a:pt x="94" y="135"/>
                    <a:pt x="107" y="141"/>
                    <a:pt x="123" y="140"/>
                  </a:cubicBezTo>
                  <a:cubicBezTo>
                    <a:pt x="160" y="138"/>
                    <a:pt x="185" y="105"/>
                    <a:pt x="186" y="104"/>
                  </a:cubicBezTo>
                  <a:cubicBezTo>
                    <a:pt x="189" y="101"/>
                    <a:pt x="188" y="97"/>
                    <a:pt x="185" y="94"/>
                  </a:cubicBezTo>
                  <a:cubicBezTo>
                    <a:pt x="182" y="92"/>
                    <a:pt x="178" y="93"/>
                    <a:pt x="175" y="96"/>
                  </a:cubicBezTo>
                  <a:cubicBezTo>
                    <a:pt x="175" y="96"/>
                    <a:pt x="153" y="124"/>
                    <a:pt x="122" y="126"/>
                  </a:cubicBezTo>
                  <a:cubicBezTo>
                    <a:pt x="111" y="126"/>
                    <a:pt x="102" y="123"/>
                    <a:pt x="96" y="115"/>
                  </a:cubicBezTo>
                  <a:cubicBezTo>
                    <a:pt x="88" y="105"/>
                    <a:pt x="86" y="87"/>
                    <a:pt x="91" y="69"/>
                  </a:cubicBezTo>
                  <a:cubicBezTo>
                    <a:pt x="97" y="47"/>
                    <a:pt x="94" y="25"/>
                    <a:pt x="83" y="12"/>
                  </a:cubicBezTo>
                  <a:cubicBezTo>
                    <a:pt x="75" y="4"/>
                    <a:pt x="64" y="0"/>
                    <a:pt x="5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0" name="Freeform 105"/>
            <p:cNvSpPr/>
            <p:nvPr>
              <p:custDataLst>
                <p:tags r:id="rId103"/>
              </p:custDataLst>
            </p:nvPr>
          </p:nvSpPr>
          <p:spPr bwMode="auto">
            <a:xfrm>
              <a:off x="971550" y="3400426"/>
              <a:ext cx="369888" cy="403225"/>
            </a:xfrm>
            <a:custGeom>
              <a:gdLst>
                <a:gd name="T0" fmla="*/ 20 w 180"/>
                <a:gd name="T1" fmla="*/ 44 h 196"/>
                <a:gd name="T2" fmla="*/ 10 w 180"/>
                <a:gd name="T3" fmla="*/ 136 h 196"/>
                <a:gd name="T4" fmla="*/ 62 w 180"/>
                <a:gd name="T5" fmla="*/ 187 h 196"/>
                <a:gd name="T6" fmla="*/ 128 w 180"/>
                <a:gd name="T7" fmla="*/ 182 h 196"/>
                <a:gd name="T8" fmla="*/ 179 w 180"/>
                <a:gd name="T9" fmla="*/ 120 h 196"/>
                <a:gd name="T10" fmla="*/ 173 w 180"/>
                <a:gd name="T11" fmla="*/ 111 h 196"/>
                <a:gd name="T12" fmla="*/ 165 w 180"/>
                <a:gd name="T13" fmla="*/ 117 h 196"/>
                <a:gd name="T14" fmla="*/ 121 w 180"/>
                <a:gd name="T15" fmla="*/ 170 h 196"/>
                <a:gd name="T16" fmla="*/ 67 w 180"/>
                <a:gd name="T17" fmla="*/ 174 h 196"/>
                <a:gd name="T18" fmla="*/ 23 w 180"/>
                <a:gd name="T19" fmla="*/ 131 h 196"/>
                <a:gd name="T20" fmla="*/ 32 w 180"/>
                <a:gd name="T21" fmla="*/ 50 h 196"/>
                <a:gd name="T22" fmla="*/ 97 w 180"/>
                <a:gd name="T23" fmla="*/ 15 h 196"/>
                <a:gd name="T24" fmla="*/ 129 w 180"/>
                <a:gd name="T25" fmla="*/ 36 h 196"/>
                <a:gd name="T26" fmla="*/ 107 w 180"/>
                <a:gd name="T27" fmla="*/ 110 h 196"/>
                <a:gd name="T28" fmla="*/ 107 w 180"/>
                <a:gd name="T29" fmla="*/ 120 h 196"/>
                <a:gd name="T30" fmla="*/ 117 w 180"/>
                <a:gd name="T31" fmla="*/ 119 h 196"/>
                <a:gd name="T32" fmla="*/ 142 w 180"/>
                <a:gd name="T33" fmla="*/ 32 h 196"/>
                <a:gd name="T34" fmla="*/ 98 w 180"/>
                <a:gd name="T35" fmla="*/ 1 h 196"/>
                <a:gd name="T36" fmla="*/ 20 w 180"/>
                <a:gd name="T37" fmla="*/ 44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0" h="196">
                  <a:moveTo>
                    <a:pt x="20" y="44"/>
                  </a:moveTo>
                  <a:cubicBezTo>
                    <a:pt x="4" y="73"/>
                    <a:pt x="0" y="108"/>
                    <a:pt x="10" y="136"/>
                  </a:cubicBezTo>
                  <a:cubicBezTo>
                    <a:pt x="19" y="160"/>
                    <a:pt x="37" y="177"/>
                    <a:pt x="62" y="187"/>
                  </a:cubicBezTo>
                  <a:cubicBezTo>
                    <a:pt x="84" y="196"/>
                    <a:pt x="107" y="194"/>
                    <a:pt x="128" y="182"/>
                  </a:cubicBezTo>
                  <a:cubicBezTo>
                    <a:pt x="156" y="167"/>
                    <a:pt x="176" y="135"/>
                    <a:pt x="179" y="120"/>
                  </a:cubicBezTo>
                  <a:cubicBezTo>
                    <a:pt x="180" y="116"/>
                    <a:pt x="177" y="112"/>
                    <a:pt x="173" y="111"/>
                  </a:cubicBezTo>
                  <a:cubicBezTo>
                    <a:pt x="170" y="111"/>
                    <a:pt x="166" y="113"/>
                    <a:pt x="165" y="117"/>
                  </a:cubicBezTo>
                  <a:cubicBezTo>
                    <a:pt x="163" y="128"/>
                    <a:pt x="146" y="156"/>
                    <a:pt x="121" y="170"/>
                  </a:cubicBezTo>
                  <a:cubicBezTo>
                    <a:pt x="103" y="180"/>
                    <a:pt x="85" y="181"/>
                    <a:pt x="67" y="174"/>
                  </a:cubicBezTo>
                  <a:cubicBezTo>
                    <a:pt x="45" y="166"/>
                    <a:pt x="31" y="151"/>
                    <a:pt x="23" y="131"/>
                  </a:cubicBezTo>
                  <a:cubicBezTo>
                    <a:pt x="15" y="107"/>
                    <a:pt x="18" y="76"/>
                    <a:pt x="32" y="50"/>
                  </a:cubicBezTo>
                  <a:cubicBezTo>
                    <a:pt x="45" y="25"/>
                    <a:pt x="75" y="14"/>
                    <a:pt x="97" y="15"/>
                  </a:cubicBezTo>
                  <a:cubicBezTo>
                    <a:pt x="106" y="16"/>
                    <a:pt x="123" y="20"/>
                    <a:pt x="129" y="36"/>
                  </a:cubicBezTo>
                  <a:cubicBezTo>
                    <a:pt x="142" y="72"/>
                    <a:pt x="107" y="109"/>
                    <a:pt x="107" y="110"/>
                  </a:cubicBezTo>
                  <a:cubicBezTo>
                    <a:pt x="104" y="113"/>
                    <a:pt x="104" y="117"/>
                    <a:pt x="107" y="120"/>
                  </a:cubicBezTo>
                  <a:cubicBezTo>
                    <a:pt x="110" y="122"/>
                    <a:pt x="114" y="122"/>
                    <a:pt x="117" y="119"/>
                  </a:cubicBezTo>
                  <a:cubicBezTo>
                    <a:pt x="119" y="118"/>
                    <a:pt x="158" y="76"/>
                    <a:pt x="142" y="32"/>
                  </a:cubicBezTo>
                  <a:cubicBezTo>
                    <a:pt x="136" y="14"/>
                    <a:pt x="120" y="3"/>
                    <a:pt x="98" y="1"/>
                  </a:cubicBezTo>
                  <a:cubicBezTo>
                    <a:pt x="71" y="0"/>
                    <a:pt x="36" y="13"/>
                    <a:pt x="20" y="4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1" name="Freeform 106"/>
            <p:cNvSpPr/>
            <p:nvPr>
              <p:custDataLst>
                <p:tags r:id="rId104"/>
              </p:custDataLst>
            </p:nvPr>
          </p:nvSpPr>
          <p:spPr bwMode="auto">
            <a:xfrm>
              <a:off x="1236663" y="3443288"/>
              <a:ext cx="120650" cy="65088"/>
            </a:xfrm>
            <a:custGeom>
              <a:gdLst>
                <a:gd name="T0" fmla="*/ 3 w 59"/>
                <a:gd name="T1" fmla="*/ 4 h 31"/>
                <a:gd name="T2" fmla="*/ 4 w 59"/>
                <a:gd name="T3" fmla="*/ 13 h 31"/>
                <a:gd name="T4" fmla="*/ 47 w 59"/>
                <a:gd name="T5" fmla="*/ 28 h 31"/>
                <a:gd name="T6" fmla="*/ 57 w 59"/>
                <a:gd name="T7" fmla="*/ 22 h 31"/>
                <a:gd name="T8" fmla="*/ 54 w 59"/>
                <a:gd name="T9" fmla="*/ 13 h 31"/>
                <a:gd name="T10" fmla="*/ 44 w 59"/>
                <a:gd name="T11" fmla="*/ 15 h 31"/>
                <a:gd name="T12" fmla="*/ 45 w 59"/>
                <a:gd name="T13" fmla="*/ 14 h 31"/>
                <a:gd name="T14" fmla="*/ 12 w 59"/>
                <a:gd name="T15" fmla="*/ 2 h 31"/>
                <a:gd name="T16" fmla="*/ 3 w 59"/>
                <a:gd name="T17" fmla="*/ 4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9" h="31">
                  <a:moveTo>
                    <a:pt x="3" y="4"/>
                  </a:moveTo>
                  <a:cubicBezTo>
                    <a:pt x="0" y="7"/>
                    <a:pt x="1" y="11"/>
                    <a:pt x="4" y="13"/>
                  </a:cubicBezTo>
                  <a:cubicBezTo>
                    <a:pt x="23" y="26"/>
                    <a:pt x="37" y="31"/>
                    <a:pt x="47" y="28"/>
                  </a:cubicBezTo>
                  <a:cubicBezTo>
                    <a:pt x="53" y="27"/>
                    <a:pt x="56" y="23"/>
                    <a:pt x="57" y="22"/>
                  </a:cubicBezTo>
                  <a:cubicBezTo>
                    <a:pt x="59" y="19"/>
                    <a:pt x="57" y="15"/>
                    <a:pt x="54" y="13"/>
                  </a:cubicBezTo>
                  <a:cubicBezTo>
                    <a:pt x="51" y="11"/>
                    <a:pt x="47" y="12"/>
                    <a:pt x="44" y="15"/>
                  </a:cubicBezTo>
                  <a:cubicBezTo>
                    <a:pt x="45" y="14"/>
                    <a:pt x="45" y="14"/>
                    <a:pt x="45" y="14"/>
                  </a:cubicBezTo>
                  <a:cubicBezTo>
                    <a:pt x="43" y="16"/>
                    <a:pt x="34" y="16"/>
                    <a:pt x="12" y="2"/>
                  </a:cubicBezTo>
                  <a:cubicBezTo>
                    <a:pt x="9" y="0"/>
                    <a:pt x="5" y="0"/>
                    <a:pt x="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2" name="Freeform 107"/>
            <p:cNvSpPr/>
            <p:nvPr>
              <p:custDataLst>
                <p:tags r:id="rId105"/>
              </p:custDataLst>
            </p:nvPr>
          </p:nvSpPr>
          <p:spPr bwMode="auto">
            <a:xfrm>
              <a:off x="1131888" y="3176588"/>
              <a:ext cx="319088" cy="250825"/>
            </a:xfrm>
            <a:custGeom>
              <a:gdLst>
                <a:gd name="T0" fmla="*/ 45 w 155"/>
                <a:gd name="T1" fmla="*/ 25 h 122"/>
                <a:gd name="T2" fmla="*/ 20 w 155"/>
                <a:gd name="T3" fmla="*/ 117 h 122"/>
                <a:gd name="T4" fmla="*/ 29 w 155"/>
                <a:gd name="T5" fmla="*/ 120 h 122"/>
                <a:gd name="T6" fmla="*/ 33 w 155"/>
                <a:gd name="T7" fmla="*/ 111 h 122"/>
                <a:gd name="T8" fmla="*/ 55 w 155"/>
                <a:gd name="T9" fmla="*/ 34 h 122"/>
                <a:gd name="T10" fmla="*/ 106 w 155"/>
                <a:gd name="T11" fmla="*/ 25 h 122"/>
                <a:gd name="T12" fmla="*/ 133 w 155"/>
                <a:gd name="T13" fmla="*/ 90 h 122"/>
                <a:gd name="T14" fmla="*/ 138 w 155"/>
                <a:gd name="T15" fmla="*/ 99 h 122"/>
                <a:gd name="T16" fmla="*/ 147 w 155"/>
                <a:gd name="T17" fmla="*/ 93 h 122"/>
                <a:gd name="T18" fmla="*/ 112 w 155"/>
                <a:gd name="T19" fmla="*/ 12 h 122"/>
                <a:gd name="T20" fmla="*/ 45 w 155"/>
                <a:gd name="T21" fmla="*/ 25 h 1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55" h="122">
                  <a:moveTo>
                    <a:pt x="45" y="25"/>
                  </a:moveTo>
                  <a:cubicBezTo>
                    <a:pt x="0" y="71"/>
                    <a:pt x="19" y="115"/>
                    <a:pt x="20" y="117"/>
                  </a:cubicBezTo>
                  <a:cubicBezTo>
                    <a:pt x="22" y="120"/>
                    <a:pt x="26" y="122"/>
                    <a:pt x="29" y="120"/>
                  </a:cubicBezTo>
                  <a:cubicBezTo>
                    <a:pt x="33" y="119"/>
                    <a:pt x="34" y="114"/>
                    <a:pt x="33" y="111"/>
                  </a:cubicBezTo>
                  <a:cubicBezTo>
                    <a:pt x="32" y="109"/>
                    <a:pt x="17" y="74"/>
                    <a:pt x="55" y="34"/>
                  </a:cubicBezTo>
                  <a:cubicBezTo>
                    <a:pt x="70" y="19"/>
                    <a:pt x="88" y="15"/>
                    <a:pt x="106" y="25"/>
                  </a:cubicBezTo>
                  <a:cubicBezTo>
                    <a:pt x="124" y="35"/>
                    <a:pt x="140" y="60"/>
                    <a:pt x="133" y="90"/>
                  </a:cubicBezTo>
                  <a:cubicBezTo>
                    <a:pt x="132" y="94"/>
                    <a:pt x="135" y="98"/>
                    <a:pt x="138" y="99"/>
                  </a:cubicBezTo>
                  <a:cubicBezTo>
                    <a:pt x="142" y="99"/>
                    <a:pt x="146" y="97"/>
                    <a:pt x="147" y="93"/>
                  </a:cubicBezTo>
                  <a:cubicBezTo>
                    <a:pt x="155" y="57"/>
                    <a:pt x="136" y="25"/>
                    <a:pt x="112" y="12"/>
                  </a:cubicBezTo>
                  <a:cubicBezTo>
                    <a:pt x="89" y="0"/>
                    <a:pt x="64" y="5"/>
                    <a:pt x="45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3" name="Freeform 108"/>
            <p:cNvSpPr/>
            <p:nvPr>
              <p:custDataLst>
                <p:tags r:id="rId106"/>
              </p:custDataLst>
            </p:nvPr>
          </p:nvSpPr>
          <p:spPr bwMode="auto">
            <a:xfrm>
              <a:off x="1398588" y="3246438"/>
              <a:ext cx="68263" cy="44450"/>
            </a:xfrm>
            <a:custGeom>
              <a:gdLst>
                <a:gd name="T0" fmla="*/ 22 w 33"/>
                <a:gd name="T1" fmla="*/ 2 h 22"/>
                <a:gd name="T2" fmla="*/ 6 w 33"/>
                <a:gd name="T3" fmla="*/ 7 h 22"/>
                <a:gd name="T4" fmla="*/ 2 w 33"/>
                <a:gd name="T5" fmla="*/ 16 h 22"/>
                <a:gd name="T6" fmla="*/ 10 w 33"/>
                <a:gd name="T7" fmla="*/ 20 h 22"/>
                <a:gd name="T8" fmla="*/ 27 w 33"/>
                <a:gd name="T9" fmla="*/ 15 h 22"/>
                <a:gd name="T10" fmla="*/ 31 w 33"/>
                <a:gd name="T11" fmla="*/ 6 h 22"/>
                <a:gd name="T12" fmla="*/ 22 w 33"/>
                <a:gd name="T13" fmla="*/ 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22">
                  <a:moveTo>
                    <a:pt x="22" y="2"/>
                  </a:moveTo>
                  <a:cubicBezTo>
                    <a:pt x="6" y="7"/>
                    <a:pt x="6" y="7"/>
                    <a:pt x="6" y="7"/>
                  </a:cubicBezTo>
                  <a:cubicBezTo>
                    <a:pt x="2" y="8"/>
                    <a:pt x="0" y="12"/>
                    <a:pt x="2" y="16"/>
                  </a:cubicBezTo>
                  <a:cubicBezTo>
                    <a:pt x="3" y="20"/>
                    <a:pt x="7" y="22"/>
                    <a:pt x="10" y="20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31" y="14"/>
                    <a:pt x="33" y="10"/>
                    <a:pt x="31" y="6"/>
                  </a:cubicBezTo>
                  <a:cubicBezTo>
                    <a:pt x="30" y="2"/>
                    <a:pt x="26" y="0"/>
                    <a:pt x="22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cxnSp>
        <p:nvCxnSpPr>
          <p:cNvPr id="15" name="直接连接符 14"/>
          <p:cNvCxnSpPr/>
          <p:nvPr>
            <p:custDataLst>
              <p:tags r:id="rId107"/>
            </p:custDataLst>
          </p:nvPr>
        </p:nvCxnSpPr>
        <p:spPr>
          <a:xfrm flipH="1">
            <a:off x="2994298" y="3225835"/>
            <a:ext cx="1980649" cy="1014130"/>
          </a:xfrm>
          <a:prstGeom prst="line">
            <a:avLst/>
          </a:prstGeom>
          <a:noFill/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直接连接符 15"/>
          <p:cNvCxnSpPr/>
          <p:nvPr>
            <p:custDataLst>
              <p:tags r:id="rId108"/>
            </p:custDataLst>
          </p:nvPr>
        </p:nvCxnSpPr>
        <p:spPr>
          <a:xfrm flipH="1">
            <a:off x="6903237" y="1565158"/>
            <a:ext cx="1505904" cy="786190"/>
          </a:xfrm>
          <a:prstGeom prst="line">
            <a:avLst/>
          </a:prstGeom>
          <a:noFill/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矩形 11"/>
          <p:cNvSpPr/>
          <p:nvPr>
            <p:custDataLst>
              <p:tags r:id="rId109"/>
            </p:custDataLst>
          </p:nvPr>
        </p:nvSpPr>
        <p:spPr>
          <a:xfrm>
            <a:off x="3119447" y="2499919"/>
            <a:ext cx="5953106" cy="7683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kern="100" spc="200">
                <a:solidFill>
                  <a:schemeClr val="tx1">
                    <a:lumMod val="75000"/>
                    <a:lumOff val="25000"/>
                  </a:schemeClr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一 </a:t>
            </a:r>
            <a:r>
              <a:rPr lang="zh-CN" altLang="en-US" sz="4400" kern="100" spc="2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charset="-122"/>
                <a:ea typeface="隶书" panose="02010509060101010101" charset="-122"/>
                <a:cs typeface="Times New Roman" panose="02020603050405020304" pitchFamily="18" charset="0"/>
              </a:rPr>
              <a:t>文本细读</a:t>
            </a:r>
            <a:endParaRPr lang="zh-CN" altLang="en-US" sz="4400" kern="100" spc="200">
              <a:solidFill>
                <a:schemeClr val="tx1">
                  <a:lumMod val="75000"/>
                  <a:lumOff val="25000"/>
                </a:schemeClr>
              </a:solidFill>
              <a:latin typeface="隶书" panose="02010509060101010101" charset="-122"/>
              <a:ea typeface="隶书" panose="02010509060101010101" charset="-122"/>
              <a:cs typeface="Times New Roman" panose="02020603050405020304" pitchFamily="18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110"/>
            </p:custDataLst>
          </p:nvPr>
        </p:nvSpPr>
        <p:spPr>
          <a:xfrm>
            <a:off x="3653155" y="4445000"/>
            <a:ext cx="68148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结合课下注释，小组合作完成文本内容梳理工作</a:t>
            </a:r>
            <a:endParaRPr lang="zh-CN" altLang="en-US" sz="24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11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12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占位符 7"/>
          <p:cNvSpPr>
            <a:spLocks noGrp="1"/>
          </p:cNvSpPr>
          <p:nvPr>
            <p:ph type="body" sz="half" idx="4294967295"/>
            <p:custDataLst>
              <p:tags r:id="rId3"/>
            </p:custDataLst>
          </p:nvPr>
        </p:nvSpPr>
        <p:spPr>
          <a:xfrm>
            <a:off x="4676775" y="2918460"/>
            <a:ext cx="2592070" cy="1021715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40000"/>
          </a:bodyPr>
          <a:lstStyle/>
          <a:p>
            <a:endParaRPr lang="en-US" altLang="zh-CN" sz="1800">
              <a:latin typeface="华文中宋" panose="02010600040101010101" pitchFamily="2" charset="-122"/>
              <a:ea typeface="华文中宋" panose="02010600040101010101" pitchFamily="2" charset="-122"/>
              <a:cs typeface="华文中宋" panose="02010600040101010101" pitchFamily="2" charset="-122"/>
            </a:endParaRPr>
          </a:p>
          <a:p>
            <a:r>
              <a:rPr lang="zh-CN" altLang="en-US" sz="11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第</a:t>
            </a:r>
            <a:r>
              <a:rPr lang="en-US" altLang="zh-CN" sz="11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</a:t>
            </a:r>
            <a:r>
              <a:rPr lang="zh-CN" altLang="en-US" sz="11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一</a:t>
            </a:r>
            <a:r>
              <a:rPr lang="en-US" altLang="zh-CN" sz="11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</a:t>
            </a:r>
            <a:r>
              <a:rPr lang="zh-CN" altLang="en-US" sz="11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段</a:t>
            </a:r>
            <a:endParaRPr lang="zh-CN" altLang="en-US" sz="11000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616545" y="360045"/>
            <a:ext cx="1266845" cy="1093304"/>
          </a:xfrm>
          <a:prstGeom prst="rect">
            <a:avLst/>
          </a:prstGeom>
        </p:spPr>
      </p:pic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667095" y="1093510"/>
            <a:ext cx="11240080" cy="10147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臣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闻吏议逐客，</a:t>
            </a:r>
            <a:r>
              <a:rPr lang="zh-CN" altLang="en-US" sz="4000" b="1" u="sng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窃</a:t>
            </a:r>
            <a:r>
              <a:rPr lang="zh-CN" altLang="en-US" sz="4000" b="1" u="sng">
                <a:latin typeface="隶书" panose="02010509060101010101" charset="-122"/>
                <a:ea typeface="隶书" panose="02010509060101010101" charset="-122"/>
              </a:rPr>
              <a:t>以为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过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矣。</a:t>
            </a:r>
            <a:endParaRPr lang="zh-CN" altLang="en-US" sz="40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2" name="Text Box 24"/>
          <p:cNvSpPr txBox="1"/>
          <p:nvPr>
            <p:custDataLst>
              <p:tags r:id="rId4"/>
            </p:custDataLst>
          </p:nvPr>
        </p:nvSpPr>
        <p:spPr>
          <a:xfrm>
            <a:off x="476250" y="4380230"/>
            <a:ext cx="7264400" cy="130937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译文：我听说官吏们在商量驱逐客卿，我私意认为这是错误的。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圆角矩形标注 10"/>
          <p:cNvSpPr/>
          <p:nvPr>
            <p:custDataLst>
              <p:tags r:id="rId5"/>
            </p:custDataLst>
          </p:nvPr>
        </p:nvSpPr>
        <p:spPr>
          <a:xfrm>
            <a:off x="364490" y="2759576"/>
            <a:ext cx="2157095" cy="646697"/>
          </a:xfrm>
          <a:prstGeom prst="wedgeRoundRectCallout">
            <a:avLst>
              <a:gd name="adj1" fmla="val -15678"/>
              <a:gd name="adj2" fmla="val -128439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我，谦称</a:t>
            </a:r>
            <a:endParaRPr lang="zh-CN" altLang="en-US" sz="32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圆角矩形标注 11"/>
          <p:cNvSpPr/>
          <p:nvPr>
            <p:custDataLst>
              <p:tags r:id="rId6"/>
            </p:custDataLst>
          </p:nvPr>
        </p:nvSpPr>
        <p:spPr>
          <a:xfrm>
            <a:off x="5474970" y="312922"/>
            <a:ext cx="1437640" cy="646697"/>
          </a:xfrm>
          <a:prstGeom prst="wedgeRoundRectCallout">
            <a:avLst>
              <a:gd name="adj1" fmla="val 2756"/>
              <a:gd name="adj2" fmla="val 113280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错误</a:t>
            </a:r>
            <a:endParaRPr lang="zh-CN" altLang="en-US" sz="32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圆角矩形标注 23"/>
          <p:cNvSpPr/>
          <p:nvPr>
            <p:custDataLst>
              <p:tags r:id="rId7"/>
            </p:custDataLst>
          </p:nvPr>
        </p:nvSpPr>
        <p:spPr>
          <a:xfrm>
            <a:off x="3442970" y="2691156"/>
            <a:ext cx="3180715" cy="714958"/>
          </a:xfrm>
          <a:prstGeom prst="wedgeRoundRectCallout">
            <a:avLst>
              <a:gd name="adj1" fmla="val -16214"/>
              <a:gd name="adj2" fmla="val -150644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私以为，谦辞</a:t>
            </a:r>
            <a:endParaRPr lang="zh-CN" altLang="en-US" sz="36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4" name="图片 13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9105" y="3185160"/>
            <a:ext cx="3831590" cy="3063240"/>
          </a:xfrm>
          <a:prstGeom prst="rect">
            <a:avLst/>
          </a:prstGeom>
        </p:spPr>
      </p:pic>
      <p:sp>
        <p:nvSpPr>
          <p:cNvPr id="19" name="矩形 18"/>
          <p:cNvSpPr/>
          <p:nvPr>
            <p:custDataLst>
              <p:tags r:id="rId10"/>
            </p:custDataLst>
          </p:nvPr>
        </p:nvSpPr>
        <p:spPr>
          <a:xfrm>
            <a:off x="768350" y="385445"/>
            <a:ext cx="1753235" cy="64643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994241"/>
                </a:solidFill>
                <a:latin typeface="隶书" panose="02010509060101010101" charset="-122"/>
                <a:ea typeface="隶书" panose="02010509060101010101" charset="-122"/>
              </a:rPr>
              <a:t>第一段</a:t>
            </a:r>
            <a:endParaRPr lang="zh-CN" altLang="en-US" sz="32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/>
      <p:bldP spid="11" grpId="0"/>
      <p:bldP spid="12" grpId="0"/>
      <p:bldP spid="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403860" y="702945"/>
            <a:ext cx="11471910" cy="25844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昔</a:t>
            </a:r>
            <a:r>
              <a:rPr lang="zh-CN" altLang="en-US" sz="3600" b="1" smtClean="0">
                <a:latin typeface="隶书" panose="02010509060101010101" charset="-122"/>
                <a:ea typeface="隶书" panose="02010509060101010101" charset="-122"/>
              </a:rPr>
              <a:t>缪公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求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士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，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西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取由余于戎，东得百里</a:t>
            </a:r>
            <a:r>
              <a:rPr lang="zh-CN" altLang="en-US" sz="3600" b="1" smtClean="0">
                <a:latin typeface="隶书" panose="02010509060101010101" charset="-122"/>
                <a:ea typeface="隶书" panose="02010509060101010101" charset="-122"/>
              </a:rPr>
              <a:t>奚于宛，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迎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蹇叔于宋，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来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丕豹、公孙支于晋。此五子者，不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产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于秦，而缪公用之，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并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国二十，遂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霸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西戎。</a:t>
            </a:r>
            <a:endParaRPr lang="zh-CN" altLang="en-US" sz="36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2" name="Text Box 24"/>
          <p:cNvSpPr txBox="1"/>
          <p:nvPr>
            <p:custDataLst>
              <p:tags r:id="rId4"/>
            </p:custDataLst>
          </p:nvPr>
        </p:nvSpPr>
        <p:spPr>
          <a:xfrm>
            <a:off x="424815" y="4088130"/>
            <a:ext cx="11343005" cy="24536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译文：过去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秦穆公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访求有才干的人，在西边从戎地收用了由余，在东边从宛地聘到了百里奚，从宋国迎来蹇叔，从晋国招来丕豹和公孙支。这五位先生，都不是出生在秦国，但是穆公重用他们，吞并了二十个小国，于是称霸于西戎之地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圆角矩形标注 10"/>
          <p:cNvSpPr/>
          <p:nvPr>
            <p:custDataLst>
              <p:tags r:id="rId5"/>
            </p:custDataLst>
          </p:nvPr>
        </p:nvSpPr>
        <p:spPr>
          <a:xfrm>
            <a:off x="600075" y="193077"/>
            <a:ext cx="2020570" cy="513641"/>
          </a:xfrm>
          <a:prstGeom prst="wedgeRoundRectCallout">
            <a:avLst>
              <a:gd name="adj1" fmla="val 40040"/>
              <a:gd name="adj2" fmla="val 110001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有才干的人</a:t>
            </a:r>
            <a:endParaRPr lang="zh-CN" altLang="en-US" sz="24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圆角矩形标注 11"/>
          <p:cNvSpPr/>
          <p:nvPr>
            <p:custDataLst>
              <p:tags r:id="rId6"/>
            </p:custDataLst>
          </p:nvPr>
        </p:nvSpPr>
        <p:spPr>
          <a:xfrm>
            <a:off x="3328670" y="193174"/>
            <a:ext cx="2256155" cy="514081"/>
          </a:xfrm>
          <a:prstGeom prst="wedgeRoundRectCallout">
            <a:avLst>
              <a:gd name="adj1" fmla="val -40322"/>
              <a:gd name="adj2" fmla="val 101310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名作状，向西</a:t>
            </a:r>
            <a:endParaRPr lang="zh-CN" altLang="en-US" sz="24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圆角矩形标注 14"/>
          <p:cNvSpPr/>
          <p:nvPr>
            <p:custDataLst>
              <p:tags r:id="rId7"/>
            </p:custDataLst>
          </p:nvPr>
        </p:nvSpPr>
        <p:spPr>
          <a:xfrm>
            <a:off x="9144200" y="264387"/>
            <a:ext cx="1025989" cy="577726"/>
          </a:xfrm>
          <a:prstGeom prst="wedgeRoundRectCallout">
            <a:avLst>
              <a:gd name="adj1" fmla="val 52349"/>
              <a:gd name="adj2" fmla="val 93920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迎接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5" name="圆角矩形标注 24"/>
          <p:cNvSpPr/>
          <p:nvPr>
            <p:custDataLst>
              <p:tags r:id="rId8"/>
            </p:custDataLst>
          </p:nvPr>
        </p:nvSpPr>
        <p:spPr>
          <a:xfrm>
            <a:off x="9237980" y="2497915"/>
            <a:ext cx="1456690" cy="640429"/>
          </a:xfrm>
          <a:prstGeom prst="wedgeRoundRectCallout">
            <a:avLst>
              <a:gd name="adj1" fmla="val -35573"/>
              <a:gd name="adj2" fmla="val -73376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出生</a:t>
            </a:r>
            <a:endParaRPr lang="zh-CN" altLang="en-US" sz="32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圆角矩形标注 25"/>
          <p:cNvSpPr/>
          <p:nvPr>
            <p:custDataLst>
              <p:tags r:id="rId9"/>
            </p:custDataLst>
          </p:nvPr>
        </p:nvSpPr>
        <p:spPr>
          <a:xfrm>
            <a:off x="3928110" y="3441566"/>
            <a:ext cx="2676525" cy="646697"/>
          </a:xfrm>
          <a:prstGeom prst="wedgeRoundRectCallout">
            <a:avLst>
              <a:gd name="adj1" fmla="val -82986"/>
              <a:gd name="adj2" fmla="val -120102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吞并，动词</a:t>
            </a:r>
            <a:endParaRPr lang="zh-CN" altLang="en-US" sz="32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圆角矩形标注 26"/>
          <p:cNvSpPr/>
          <p:nvPr>
            <p:custDataLst>
              <p:tags r:id="rId10"/>
            </p:custDataLst>
          </p:nvPr>
        </p:nvSpPr>
        <p:spPr>
          <a:xfrm>
            <a:off x="885190" y="3061844"/>
            <a:ext cx="1811655" cy="919731"/>
          </a:xfrm>
          <a:prstGeom prst="wedgeRoundRectCallout">
            <a:avLst>
              <a:gd name="adj1" fmla="val 13432"/>
              <a:gd name="adj2" fmla="val -142672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使动用法，招揽</a:t>
            </a:r>
            <a:endParaRPr lang="zh-CN" altLang="en-US" sz="24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圆角矩形标注 28"/>
          <p:cNvSpPr/>
          <p:nvPr>
            <p:custDataLst>
              <p:tags r:id="rId11"/>
            </p:custDataLst>
          </p:nvPr>
        </p:nvSpPr>
        <p:spPr>
          <a:xfrm>
            <a:off x="7936865" y="3201376"/>
            <a:ext cx="1207135" cy="640035"/>
          </a:xfrm>
          <a:prstGeom prst="wedgeRoundRectCallout">
            <a:avLst>
              <a:gd name="adj1" fmla="val -223172"/>
              <a:gd name="adj2" fmla="val -77238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称霸</a:t>
            </a:r>
            <a:endParaRPr lang="zh-CN" altLang="en-US" sz="32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/>
      <p:bldP spid="11" grpId="0"/>
      <p:bldP spid="12" grpId="0"/>
      <p:bldP spid="15" grpId="0"/>
      <p:bldP spid="25" grpId="0"/>
      <p:bldP spid="26" grpId="0"/>
      <p:bldP spid="27" grpId="0"/>
      <p:bldP spid="2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241300" y="1090930"/>
            <a:ext cx="11709400" cy="175323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孝公用商鞅之法，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移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风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易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俗，民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以殷盛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，国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以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富强，百姓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乐用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，诸侯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亲服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，获楚、魏之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师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，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举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地千里，至今</a:t>
            </a:r>
            <a:r>
              <a:rPr lang="zh-CN" altLang="en-US" sz="36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治强</a:t>
            </a:r>
            <a:r>
              <a:rPr lang="zh-CN" altLang="en-US" sz="3600" b="1">
                <a:latin typeface="隶书" panose="02010509060101010101" charset="-122"/>
                <a:ea typeface="隶书" panose="02010509060101010101" charset="-122"/>
              </a:rPr>
              <a:t>。</a:t>
            </a:r>
            <a:endParaRPr lang="zh-CN" altLang="en-US" sz="36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2" name="Text Box 24"/>
          <p:cNvSpPr txBox="1"/>
          <p:nvPr>
            <p:custDataLst>
              <p:tags r:id="rId4"/>
            </p:custDataLst>
          </p:nvPr>
        </p:nvSpPr>
        <p:spPr>
          <a:xfrm>
            <a:off x="432435" y="3851275"/>
            <a:ext cx="9377680" cy="25533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译文：秦孝公实行商鞅的新法，转移风气，改变习俗，人民因此殷实富裕，国家因此富强，老百姓乐于为国家效力，各国诸侯都归附听命，（秦国）战胜了楚、魏两国的军队，攻占了上千里的土地，至今安定强盛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圆角矩形标注 10"/>
          <p:cNvSpPr/>
          <p:nvPr>
            <p:custDataLst>
              <p:tags r:id="rId5"/>
            </p:custDataLst>
          </p:nvPr>
        </p:nvSpPr>
        <p:spPr>
          <a:xfrm>
            <a:off x="2695575" y="443456"/>
            <a:ext cx="1626870" cy="582478"/>
          </a:xfrm>
          <a:prstGeom prst="wedgeRoundRectCallout">
            <a:avLst>
              <a:gd name="adj1" fmla="val 35863"/>
              <a:gd name="adj2" fmla="val 110001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改变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圆角矩形标注 11"/>
          <p:cNvSpPr/>
          <p:nvPr>
            <p:custDataLst>
              <p:tags r:id="rId6"/>
            </p:custDataLst>
          </p:nvPr>
        </p:nvSpPr>
        <p:spPr>
          <a:xfrm>
            <a:off x="4718050" y="446748"/>
            <a:ext cx="1371600" cy="578434"/>
          </a:xfrm>
          <a:prstGeom prst="wedgeRoundRectCallout">
            <a:avLst>
              <a:gd name="adj1" fmla="val -21032"/>
              <a:gd name="adj2" fmla="val 98616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改变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圆角矩形标注 13"/>
          <p:cNvSpPr/>
          <p:nvPr>
            <p:custDataLst>
              <p:tags r:id="rId7"/>
            </p:custDataLst>
          </p:nvPr>
        </p:nvSpPr>
        <p:spPr>
          <a:xfrm>
            <a:off x="8993505" y="421663"/>
            <a:ext cx="1136650" cy="578440"/>
          </a:xfrm>
          <a:prstGeom prst="wedgeRoundRectCallout">
            <a:avLst>
              <a:gd name="adj1" fmla="val -24832"/>
              <a:gd name="adj2" fmla="val 99948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因此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圆角矩形标注 14"/>
          <p:cNvSpPr/>
          <p:nvPr>
            <p:custDataLst>
              <p:tags r:id="rId8"/>
            </p:custDataLst>
          </p:nvPr>
        </p:nvSpPr>
        <p:spPr>
          <a:xfrm>
            <a:off x="7404735" y="355001"/>
            <a:ext cx="1042035" cy="582858"/>
          </a:xfrm>
          <a:prstGeom prst="wedgeRoundRectCallout">
            <a:avLst>
              <a:gd name="adj1" fmla="val -15974"/>
              <a:gd name="adj2" fmla="val 118432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富裕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圆角矩形标注 22"/>
          <p:cNvSpPr/>
          <p:nvPr>
            <p:custDataLst>
              <p:tags r:id="rId9"/>
            </p:custDataLst>
          </p:nvPr>
        </p:nvSpPr>
        <p:spPr>
          <a:xfrm>
            <a:off x="6340475" y="371177"/>
            <a:ext cx="998855" cy="578446"/>
          </a:xfrm>
          <a:prstGeom prst="wedgeRoundRectCallout">
            <a:avLst>
              <a:gd name="adj1" fmla="val -7339"/>
              <a:gd name="adj2" fmla="val 94613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因此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圆角矩形标注 23"/>
          <p:cNvSpPr/>
          <p:nvPr>
            <p:custDataLst>
              <p:tags r:id="rId10"/>
            </p:custDataLst>
          </p:nvPr>
        </p:nvSpPr>
        <p:spPr>
          <a:xfrm>
            <a:off x="5478145" y="2985595"/>
            <a:ext cx="1235710" cy="640429"/>
          </a:xfrm>
          <a:prstGeom prst="wedgeRoundRectCallout">
            <a:avLst>
              <a:gd name="adj1" fmla="val 32925"/>
              <a:gd name="adj2" fmla="val -98669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军队</a:t>
            </a:r>
            <a:endParaRPr lang="zh-CN" altLang="en-US" sz="32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5" name="圆角矩形标注 24"/>
          <p:cNvSpPr/>
          <p:nvPr>
            <p:custDataLst>
              <p:tags r:id="rId11"/>
            </p:custDataLst>
          </p:nvPr>
        </p:nvSpPr>
        <p:spPr>
          <a:xfrm>
            <a:off x="7510780" y="2910228"/>
            <a:ext cx="1219835" cy="578440"/>
          </a:xfrm>
          <a:prstGeom prst="wedgeRoundRectCallout">
            <a:avLst>
              <a:gd name="adj1" fmla="val -48832"/>
              <a:gd name="adj2" fmla="val -95508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攻取</a:t>
            </a:r>
            <a:endParaRPr lang="zh-CN" altLang="en-US" sz="28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圆角矩形标注 25"/>
          <p:cNvSpPr/>
          <p:nvPr>
            <p:custDataLst>
              <p:tags r:id="rId12"/>
            </p:custDataLst>
          </p:nvPr>
        </p:nvSpPr>
        <p:spPr>
          <a:xfrm>
            <a:off x="9599930" y="2912429"/>
            <a:ext cx="1944370" cy="578482"/>
          </a:xfrm>
          <a:prstGeom prst="wedgeRoundRectCallout">
            <a:avLst>
              <a:gd name="adj1" fmla="val 14357"/>
              <a:gd name="adj2" fmla="val -90238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安定强盛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圆角矩形标注 26"/>
          <p:cNvSpPr/>
          <p:nvPr>
            <p:custDataLst>
              <p:tags r:id="rId13"/>
            </p:custDataLst>
          </p:nvPr>
        </p:nvSpPr>
        <p:spPr>
          <a:xfrm>
            <a:off x="40005" y="2934771"/>
            <a:ext cx="1836420" cy="578884"/>
          </a:xfrm>
          <a:prstGeom prst="wedgeRoundRectCallout">
            <a:avLst>
              <a:gd name="adj1" fmla="val -16251"/>
              <a:gd name="adj2" fmla="val -88824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乐于效力</a:t>
            </a:r>
            <a:endParaRPr lang="zh-CN" altLang="en-US" sz="28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圆角矩形标注 27"/>
          <p:cNvSpPr/>
          <p:nvPr>
            <p:custDataLst>
              <p:tags r:id="rId14"/>
            </p:custDataLst>
          </p:nvPr>
        </p:nvSpPr>
        <p:spPr>
          <a:xfrm>
            <a:off x="2328545" y="3105651"/>
            <a:ext cx="2077085" cy="646697"/>
          </a:xfrm>
          <a:prstGeom prst="wedgeRoundRectCallout">
            <a:avLst>
              <a:gd name="adj1" fmla="val -16834"/>
              <a:gd name="adj2" fmla="val -106632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归附听命</a:t>
            </a:r>
            <a:endParaRPr lang="zh-CN" altLang="en-US" sz="32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9" name="图片 28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clrChange>
              <a:clrFrom>
                <a:srgbClr val="716D62"/>
              </a:clrFrom>
              <a:clrTo>
                <a:srgbClr val="716D62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68116" y1="44058" x2="84058" y2="51304"/>
                        <a14:foregroundMark x1="10870" y1="8986" x2="34783" y2="2319"/>
                        <a14:foregroundMark x1="10507" y1="9565" x2="10870" y2="24058"/>
                        <a14:foregroundMark x1="11957" y1="27246" x2="27899" y2="26087"/>
                        <a14:foregroundMark x1="30072" y1="41449" x2="27536" y2="49855"/>
                        <a14:foregroundMark x1="26449" y1="30435" x2="27174" y2="48406"/>
                        <a14:foregroundMark x1="5797" y1="97681" x2="8696" y2="90435"/>
                        <a14:foregroundMark x1="6522" y1="90725" x2="10870" y2="75072"/>
                        <a14:foregroundMark x1="22101" y1="55652" x2="18116" y2="61739"/>
                        <a14:foregroundMark x1="24275" y1="54203" x2="26087" y2="5101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9" t="532"/>
          <a:stretch>
            <a:fillRect/>
          </a:stretch>
        </p:blipFill>
        <p:spPr>
          <a:xfrm>
            <a:off x="9748801" y="3490167"/>
            <a:ext cx="2443646" cy="3112012"/>
          </a:xfrm>
          <a:prstGeom prst="rect">
            <a:avLst/>
          </a:prstGeom>
        </p:spPr>
      </p:pic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/>
      <p:bldP spid="11" grpId="0"/>
      <p:bldP spid="12" grpId="0"/>
      <p:bldP spid="14" grpId="0"/>
      <p:bldP spid="15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324485" y="360045"/>
            <a:ext cx="11440795" cy="3784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惠王用张仪之计，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拔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三川之地，西并巴、蜀，北收上郡，南取汉中，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包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九夷，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制</a:t>
            </a:r>
            <a:r>
              <a:rPr lang="zh-CN" altLang="en-US" sz="4000" b="1" smtClean="0">
                <a:latin typeface="隶书" panose="02010509060101010101" charset="-122"/>
                <a:ea typeface="隶书" panose="02010509060101010101" charset="-122"/>
              </a:rPr>
              <a:t>鄢、郢，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东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据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成皋之险，割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膏腴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之壤，遂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散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六国之</a:t>
            </a:r>
            <a:r>
              <a:rPr lang="zh-CN" altLang="en-US" sz="4000" b="1" smtClean="0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从</a:t>
            </a:r>
            <a:r>
              <a:rPr lang="zh-CN" altLang="en-US" sz="4000" b="1" smtClean="0">
                <a:latin typeface="隶书" panose="02010509060101010101" charset="-122"/>
                <a:ea typeface="隶书" panose="02010509060101010101" charset="-122"/>
              </a:rPr>
              <a:t>，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使之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西面事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秦，功</a:t>
            </a:r>
            <a:r>
              <a:rPr lang="zh-CN" altLang="en-US" sz="4000" b="1" smtClean="0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施</a:t>
            </a:r>
            <a:r>
              <a:rPr lang="zh-CN" altLang="en-US" sz="4000" b="1" smtClean="0">
                <a:latin typeface="隶书" panose="02010509060101010101" charset="-122"/>
                <a:ea typeface="隶书" panose="02010509060101010101" charset="-122"/>
              </a:rPr>
              <a:t>到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今。</a:t>
            </a:r>
            <a:endParaRPr lang="zh-CN" altLang="en-US" sz="40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2" name="Text Box 24"/>
          <p:cNvSpPr txBox="1"/>
          <p:nvPr>
            <p:custDataLst>
              <p:tags r:id="rId4"/>
            </p:custDataLst>
          </p:nvPr>
        </p:nvSpPr>
        <p:spPr>
          <a:xfrm>
            <a:off x="426720" y="4249420"/>
            <a:ext cx="11338560" cy="230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译文：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秦惠王采用张仪的计策，攻取了三川之地，向西兼并了巴、蜀两国，向北获得了上郡，向南取得了汉中，吞并了九夷之地，控制了楚国的鄢、郢之地，在东面占有了成皋这样的要隘，割取了大量肥沃的土地，于是拆散了六国结成的合纵，使他们向西臣服秦国，功绩一直延续到今天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圆角矩形标注 10"/>
          <p:cNvSpPr/>
          <p:nvPr>
            <p:custDataLst>
              <p:tags r:id="rId5"/>
            </p:custDataLst>
          </p:nvPr>
        </p:nvSpPr>
        <p:spPr>
          <a:xfrm>
            <a:off x="3529330" y="99718"/>
            <a:ext cx="1106805" cy="578440"/>
          </a:xfrm>
          <a:prstGeom prst="wedgeRoundRectCallout">
            <a:avLst>
              <a:gd name="adj1" fmla="val 42768"/>
              <a:gd name="adj2" fmla="val 66391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攻取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圆角矩形标注 23"/>
          <p:cNvSpPr/>
          <p:nvPr>
            <p:custDataLst>
              <p:tags r:id="rId6"/>
            </p:custDataLst>
          </p:nvPr>
        </p:nvSpPr>
        <p:spPr>
          <a:xfrm>
            <a:off x="10096400" y="1219679"/>
            <a:ext cx="889212" cy="441996"/>
          </a:xfrm>
          <a:prstGeom prst="wedgeRoundRectCallout">
            <a:avLst>
              <a:gd name="adj1" fmla="val -77696"/>
              <a:gd name="adj2" fmla="val 41200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占据</a:t>
            </a:r>
            <a:endParaRPr lang="zh-CN" altLang="en-US" sz="20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5" name="圆角矩形标注 24"/>
          <p:cNvSpPr/>
          <p:nvPr>
            <p:custDataLst>
              <p:tags r:id="rId7"/>
            </p:custDataLst>
          </p:nvPr>
        </p:nvSpPr>
        <p:spPr>
          <a:xfrm>
            <a:off x="2502927" y="3109538"/>
            <a:ext cx="862065" cy="503525"/>
          </a:xfrm>
          <a:prstGeom prst="wedgeRoundRectCallout">
            <a:avLst>
              <a:gd name="adj1" fmla="val -58074"/>
              <a:gd name="adj2" fmla="val -68335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肥沃</a:t>
            </a:r>
            <a:endParaRPr lang="zh-CN" altLang="en-US" sz="24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圆角矩形标注 25"/>
          <p:cNvSpPr/>
          <p:nvPr>
            <p:custDataLst>
              <p:tags r:id="rId8"/>
            </p:custDataLst>
          </p:nvPr>
        </p:nvSpPr>
        <p:spPr>
          <a:xfrm>
            <a:off x="4111625" y="3323909"/>
            <a:ext cx="2156460" cy="578482"/>
          </a:xfrm>
          <a:prstGeom prst="wedgeRoundRectCallout">
            <a:avLst>
              <a:gd name="adj1" fmla="val -5513"/>
              <a:gd name="adj2" fmla="val -97128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使动，瓦解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圆角矩形标注 26"/>
          <p:cNvSpPr/>
          <p:nvPr>
            <p:custDataLst>
              <p:tags r:id="rId9"/>
            </p:custDataLst>
          </p:nvPr>
        </p:nvSpPr>
        <p:spPr>
          <a:xfrm>
            <a:off x="3989773" y="1157053"/>
            <a:ext cx="802054" cy="442674"/>
          </a:xfrm>
          <a:prstGeom prst="wedgeRoundRectCallout">
            <a:avLst>
              <a:gd name="adj1" fmla="val 25063"/>
              <a:gd name="adj2" fmla="val 115445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吞并</a:t>
            </a:r>
            <a:endParaRPr lang="zh-CN" altLang="en-US" sz="20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圆角矩形标注 27"/>
          <p:cNvSpPr/>
          <p:nvPr>
            <p:custDataLst>
              <p:tags r:id="rId10"/>
            </p:custDataLst>
          </p:nvPr>
        </p:nvSpPr>
        <p:spPr>
          <a:xfrm>
            <a:off x="5893831" y="1156778"/>
            <a:ext cx="802054" cy="442674"/>
          </a:xfrm>
          <a:prstGeom prst="wedgeRoundRectCallout">
            <a:avLst>
              <a:gd name="adj1" fmla="val 41350"/>
              <a:gd name="adj2" fmla="val 119133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控制</a:t>
            </a:r>
            <a:endParaRPr lang="zh-CN" altLang="en-US" sz="20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圆角矩形标注 28"/>
          <p:cNvSpPr/>
          <p:nvPr>
            <p:custDataLst>
              <p:tags r:id="rId11"/>
            </p:custDataLst>
          </p:nvPr>
        </p:nvSpPr>
        <p:spPr>
          <a:xfrm>
            <a:off x="6746240" y="3323276"/>
            <a:ext cx="1611630" cy="578478"/>
          </a:xfrm>
          <a:prstGeom prst="wedgeRoundRectCallout">
            <a:avLst>
              <a:gd name="adj1" fmla="val -15602"/>
              <a:gd name="adj2" fmla="val -109374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同“纵”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0" name="圆角矩形标注 29"/>
          <p:cNvSpPr/>
          <p:nvPr>
            <p:custDataLst>
              <p:tags r:id="rId12"/>
            </p:custDataLst>
          </p:nvPr>
        </p:nvSpPr>
        <p:spPr>
          <a:xfrm>
            <a:off x="8460105" y="3234711"/>
            <a:ext cx="1444625" cy="578444"/>
          </a:xfrm>
          <a:prstGeom prst="wedgeRoundRectCallout">
            <a:avLst>
              <a:gd name="adj1" fmla="val 31978"/>
              <a:gd name="adj2" fmla="val -95885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面向西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圆角矩形标注 30"/>
          <p:cNvSpPr/>
          <p:nvPr>
            <p:custDataLst>
              <p:tags r:id="rId13"/>
            </p:custDataLst>
          </p:nvPr>
        </p:nvSpPr>
        <p:spPr>
          <a:xfrm>
            <a:off x="10384790" y="3323909"/>
            <a:ext cx="1196975" cy="578482"/>
          </a:xfrm>
          <a:prstGeom prst="wedgeRoundRectCallout">
            <a:avLst>
              <a:gd name="adj1" fmla="val -46782"/>
              <a:gd name="adj2" fmla="val -87603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侍奉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3" name="圆角矩形标注 32"/>
          <p:cNvSpPr/>
          <p:nvPr>
            <p:custDataLst>
              <p:tags r:id="rId14"/>
            </p:custDataLst>
          </p:nvPr>
        </p:nvSpPr>
        <p:spPr>
          <a:xfrm>
            <a:off x="1045231" y="4072099"/>
            <a:ext cx="868938" cy="441996"/>
          </a:xfrm>
          <a:prstGeom prst="wedgeRoundRectCallout">
            <a:avLst>
              <a:gd name="adj1" fmla="val -36157"/>
              <a:gd name="adj2" fmla="val -94980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延续</a:t>
            </a:r>
            <a:endParaRPr lang="zh-CN" altLang="en-US" sz="20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/>
      <p:bldP spid="11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401320" y="881380"/>
            <a:ext cx="11448415" cy="19380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昭王得</a:t>
            </a:r>
            <a:r>
              <a:rPr lang="zh-CN" altLang="en-US" sz="4000" b="1" smtClean="0">
                <a:latin typeface="隶书" panose="02010509060101010101" charset="-122"/>
                <a:ea typeface="隶书" panose="02010509060101010101" charset="-122"/>
              </a:rPr>
              <a:t>范雎，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废</a:t>
            </a:r>
            <a:r>
              <a:rPr lang="zh-CN" altLang="en-US" sz="4000" b="1" smtClean="0">
                <a:latin typeface="隶书" panose="02010509060101010101" charset="-122"/>
                <a:ea typeface="隶书" panose="02010509060101010101" charset="-122"/>
              </a:rPr>
              <a:t>穰侯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，逐华阳，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强公室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，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杜私门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，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蚕食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诸侯，使秦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成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帝业。此四君者，皆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以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客之功。</a:t>
            </a:r>
            <a:endParaRPr lang="zh-CN" altLang="en-US" sz="40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2" name="Text Box 24"/>
          <p:cNvSpPr txBox="1"/>
          <p:nvPr>
            <p:custDataLst>
              <p:tags r:id="rId4"/>
            </p:custDataLst>
          </p:nvPr>
        </p:nvSpPr>
        <p:spPr>
          <a:xfrm>
            <a:off x="367665" y="3874770"/>
            <a:ext cx="11456670" cy="24536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译文：秦昭王任用范睢，罢免穰侯，驱逐华阳君，加强和巩固了王室的权力，抑制了豪门贵族的势力，一步步侵占诸侯各国，使秦国成就帝王的基业。这四位国君（的大业），都是依靠客卿的功劳。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圆角矩形标注 10"/>
          <p:cNvSpPr/>
          <p:nvPr>
            <p:custDataLst>
              <p:tags r:id="rId5"/>
            </p:custDataLst>
          </p:nvPr>
        </p:nvSpPr>
        <p:spPr>
          <a:xfrm>
            <a:off x="3138805" y="401463"/>
            <a:ext cx="1321435" cy="578834"/>
          </a:xfrm>
          <a:prstGeom prst="wedgeRoundRectCallout">
            <a:avLst>
              <a:gd name="adj1" fmla="val 5165"/>
              <a:gd name="adj2" fmla="val 82089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罢免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圆角矩形标注 13"/>
          <p:cNvSpPr/>
          <p:nvPr>
            <p:custDataLst>
              <p:tags r:id="rId6"/>
            </p:custDataLst>
          </p:nvPr>
        </p:nvSpPr>
        <p:spPr>
          <a:xfrm>
            <a:off x="5641975" y="397246"/>
            <a:ext cx="2234565" cy="582822"/>
          </a:xfrm>
          <a:prstGeom prst="wedgeRoundRectCallout">
            <a:avLst>
              <a:gd name="adj1" fmla="val 40555"/>
              <a:gd name="adj2" fmla="val 104065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使动，加强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圆角矩形标注 14"/>
          <p:cNvSpPr/>
          <p:nvPr>
            <p:custDataLst>
              <p:tags r:id="rId7"/>
            </p:custDataLst>
          </p:nvPr>
        </p:nvSpPr>
        <p:spPr>
          <a:xfrm>
            <a:off x="8202930" y="245617"/>
            <a:ext cx="1009650" cy="582550"/>
          </a:xfrm>
          <a:prstGeom prst="wedgeRoundRectCallout">
            <a:avLst>
              <a:gd name="adj1" fmla="val -15974"/>
              <a:gd name="adj2" fmla="val 118432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王室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圆角矩形标注 22"/>
          <p:cNvSpPr/>
          <p:nvPr>
            <p:custDataLst>
              <p:tags r:id="rId8"/>
            </p:custDataLst>
          </p:nvPr>
        </p:nvSpPr>
        <p:spPr>
          <a:xfrm>
            <a:off x="9405620" y="359270"/>
            <a:ext cx="984885" cy="510185"/>
          </a:xfrm>
          <a:prstGeom prst="wedgeRoundRectCallout">
            <a:avLst>
              <a:gd name="adj1" fmla="val -7704"/>
              <a:gd name="adj2" fmla="val 126138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封闭</a:t>
            </a:r>
            <a:endParaRPr lang="zh-CN" altLang="en-US" sz="24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圆角矩形标注 23"/>
          <p:cNvSpPr/>
          <p:nvPr>
            <p:custDataLst>
              <p:tags r:id="rId9"/>
            </p:custDataLst>
          </p:nvPr>
        </p:nvSpPr>
        <p:spPr>
          <a:xfrm>
            <a:off x="8472170" y="2872763"/>
            <a:ext cx="1149985" cy="578440"/>
          </a:xfrm>
          <a:prstGeom prst="wedgeRoundRectCallout">
            <a:avLst>
              <a:gd name="adj1" fmla="val 32925"/>
              <a:gd name="adj2" fmla="val -98669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依靠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圆角矩形标注 26"/>
          <p:cNvSpPr/>
          <p:nvPr>
            <p:custDataLst>
              <p:tags r:id="rId10"/>
            </p:custDataLst>
          </p:nvPr>
        </p:nvSpPr>
        <p:spPr>
          <a:xfrm>
            <a:off x="257175" y="2872424"/>
            <a:ext cx="2505710" cy="578482"/>
          </a:xfrm>
          <a:prstGeom prst="wedgeRoundRectCallout">
            <a:avLst>
              <a:gd name="adj1" fmla="val -14377"/>
              <a:gd name="adj2" fmla="val -82693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像蚕一样侵占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圆角矩形标注 27"/>
          <p:cNvSpPr/>
          <p:nvPr>
            <p:custDataLst>
              <p:tags r:id="rId11"/>
            </p:custDataLst>
          </p:nvPr>
        </p:nvSpPr>
        <p:spPr>
          <a:xfrm>
            <a:off x="3432810" y="3027103"/>
            <a:ext cx="1268730" cy="639965"/>
          </a:xfrm>
          <a:prstGeom prst="wedgeRoundRectCallout">
            <a:avLst>
              <a:gd name="adj1" fmla="val 16616"/>
              <a:gd name="adj2" fmla="val -117187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成就</a:t>
            </a:r>
            <a:endParaRPr lang="zh-CN" altLang="en-US" sz="32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圆角矩形标注 28"/>
          <p:cNvSpPr/>
          <p:nvPr>
            <p:custDataLst>
              <p:tags r:id="rId12"/>
            </p:custDataLst>
          </p:nvPr>
        </p:nvSpPr>
        <p:spPr>
          <a:xfrm>
            <a:off x="10390505" y="359530"/>
            <a:ext cx="1713230" cy="578880"/>
          </a:xfrm>
          <a:prstGeom prst="wedgeRoundRectCallout">
            <a:avLst>
              <a:gd name="adj1" fmla="val -50667"/>
              <a:gd name="adj2" fmla="val 116118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权贵大臣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/>
      <p:bldP spid="11" grpId="0"/>
      <p:bldP spid="14" grpId="0"/>
      <p:bldP spid="15" grpId="0"/>
      <p:bldP spid="23" grpId="0"/>
      <p:bldP spid="24" grpId="0"/>
      <p:bldP spid="27" grpId="0"/>
      <p:bldP spid="28" grpId="0"/>
      <p:bldP spid="2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379095" y="579755"/>
            <a:ext cx="11551285" cy="19380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由此观之，客何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负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于秦哉！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向使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四君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却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客而不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内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，疏士而不用，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是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使国无</a:t>
            </a:r>
            <a:r>
              <a:rPr lang="zh-CN" altLang="en-US" sz="4000" b="1">
                <a:solidFill>
                  <a:srgbClr val="C00000"/>
                </a:solidFill>
                <a:latin typeface="隶书" panose="02010509060101010101" charset="-122"/>
                <a:ea typeface="隶书" panose="02010509060101010101" charset="-122"/>
              </a:rPr>
              <a:t>富利</a:t>
            </a:r>
            <a:r>
              <a:rPr lang="zh-CN" altLang="en-US" sz="4000" b="1">
                <a:latin typeface="隶书" panose="02010509060101010101" charset="-122"/>
                <a:ea typeface="隶书" panose="02010509060101010101" charset="-122"/>
              </a:rPr>
              <a:t>之实而秦无强大之名也。</a:t>
            </a:r>
            <a:endParaRPr lang="zh-CN" altLang="en-US" sz="4000" b="1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2" name="Text Box 24"/>
          <p:cNvSpPr txBox="1"/>
          <p:nvPr>
            <p:custDataLst>
              <p:tags r:id="rId4"/>
            </p:custDataLst>
          </p:nvPr>
        </p:nvSpPr>
        <p:spPr>
          <a:xfrm>
            <a:off x="479425" y="3250565"/>
            <a:ext cx="7163435" cy="304419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译文：由此看来，客卿有什么对不起秦国的地方呢！假使这四位君王拒绝宾客而不接纳，疏远这些贤士而不加任用，这就会使国家得不到富强丰利之实，而秦国也不会有强大的威名了。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圆角矩形标注 10"/>
          <p:cNvSpPr/>
          <p:nvPr>
            <p:custDataLst>
              <p:tags r:id="rId5"/>
            </p:custDataLst>
          </p:nvPr>
        </p:nvSpPr>
        <p:spPr>
          <a:xfrm>
            <a:off x="2935605" y="121746"/>
            <a:ext cx="1255395" cy="578834"/>
          </a:xfrm>
          <a:prstGeom prst="wedgeRoundRectCallout">
            <a:avLst>
              <a:gd name="adj1" fmla="val 56777"/>
              <a:gd name="adj2" fmla="val 107871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辜负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圆角矩形标注 11"/>
          <p:cNvSpPr/>
          <p:nvPr>
            <p:custDataLst>
              <p:tags r:id="rId6"/>
            </p:custDataLst>
          </p:nvPr>
        </p:nvSpPr>
        <p:spPr>
          <a:xfrm>
            <a:off x="5370195" y="121945"/>
            <a:ext cx="1150620" cy="578434"/>
          </a:xfrm>
          <a:prstGeom prst="wedgeRoundRectCallout">
            <a:avLst>
              <a:gd name="adj1" fmla="val 65342"/>
              <a:gd name="adj2" fmla="val 96120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假如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圆角矩形标注 13"/>
          <p:cNvSpPr/>
          <p:nvPr>
            <p:custDataLst>
              <p:tags r:id="rId7"/>
            </p:custDataLst>
          </p:nvPr>
        </p:nvSpPr>
        <p:spPr>
          <a:xfrm>
            <a:off x="7642860" y="119371"/>
            <a:ext cx="2094865" cy="582948"/>
          </a:xfrm>
          <a:prstGeom prst="wedgeRoundRectCallout">
            <a:avLst>
              <a:gd name="adj1" fmla="val 9117"/>
              <a:gd name="adj2" fmla="val 95068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使动，赶走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圆角矩形标注 14"/>
          <p:cNvSpPr/>
          <p:nvPr>
            <p:custDataLst>
              <p:tags r:id="rId8"/>
            </p:custDataLst>
          </p:nvPr>
        </p:nvSpPr>
        <p:spPr>
          <a:xfrm>
            <a:off x="10021570" y="194021"/>
            <a:ext cx="1574165" cy="577792"/>
          </a:xfrm>
          <a:prstGeom prst="wedgeRoundRectCallout">
            <a:avLst>
              <a:gd name="adj1" fmla="val 2077"/>
              <a:gd name="adj2" fmla="val 86897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同“纳”</a:t>
            </a:r>
            <a:endParaRPr lang="zh-CN" altLang="en-US" sz="28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圆角矩形标注 26"/>
          <p:cNvSpPr/>
          <p:nvPr>
            <p:custDataLst>
              <p:tags r:id="rId9"/>
            </p:custDataLst>
          </p:nvPr>
        </p:nvSpPr>
        <p:spPr>
          <a:xfrm>
            <a:off x="3060721" y="2436965"/>
            <a:ext cx="802054" cy="538146"/>
          </a:xfrm>
          <a:prstGeom prst="wedgeRoundRectCallout">
            <a:avLst>
              <a:gd name="adj1" fmla="val 28139"/>
              <a:gd name="adj2" fmla="val -83218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zh-CN" altLang="en-US" sz="32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这</a:t>
            </a:r>
            <a:endParaRPr lang="zh-CN" altLang="en-US" sz="32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圆角矩形标注 27"/>
          <p:cNvSpPr/>
          <p:nvPr>
            <p:custDataLst>
              <p:tags r:id="rId10"/>
            </p:custDataLst>
          </p:nvPr>
        </p:nvSpPr>
        <p:spPr>
          <a:xfrm>
            <a:off x="5006975" y="2436997"/>
            <a:ext cx="2054225" cy="646697"/>
          </a:xfrm>
          <a:prstGeom prst="wedgeRoundRectCallout">
            <a:avLst>
              <a:gd name="adj1" fmla="val -344"/>
              <a:gd name="adj2" fmla="val -74066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富强丰利</a:t>
            </a:r>
            <a:endParaRPr lang="zh-CN" altLang="en-US" sz="3200" smtClean="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3" name="图片 2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3409" y="3284953"/>
            <a:ext cx="4278884" cy="2974884"/>
          </a:xfrm>
          <a:prstGeom prst="rect">
            <a:avLst/>
          </a:prstGeom>
        </p:spPr>
      </p:pic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/>
      <p:bldP spid="11" grpId="0"/>
      <p:bldP spid="12" grpId="0"/>
      <p:bldP spid="14" grpId="0"/>
      <p:bldP spid="15" grpId="0"/>
      <p:bldP spid="27" grpId="0"/>
      <p:bldP spid="2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715010" y="370840"/>
            <a:ext cx="8265795" cy="6553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第一段论证思路是怎样的？请简要分析</a:t>
            </a:r>
            <a:endParaRPr lang="zh-CN" altLang="en-US" sz="3600" b="1" smtClean="0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6" name="矩形 1"/>
          <p:cNvSpPr/>
          <p:nvPr>
            <p:custDataLst>
              <p:tags r:id="rId4"/>
            </p:custDataLst>
          </p:nvPr>
        </p:nvSpPr>
        <p:spPr>
          <a:xfrm>
            <a:off x="715010" y="1184910"/>
            <a:ext cx="8383905" cy="6324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0000"/>
              </a:lnSpc>
            </a:pPr>
            <a:r>
              <a:rPr lang="zh-CN" altLang="en-US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点明中心论点：</a:t>
            </a:r>
            <a:r>
              <a:rPr lang="zh-CN" altLang="zh-CN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臣闻吏议逐客，</a:t>
            </a:r>
            <a:r>
              <a:rPr lang="zh-CN" altLang="zh-CN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窃</a:t>
            </a:r>
            <a:r>
              <a:rPr lang="zh-CN" altLang="zh-CN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以为过矣。</a:t>
            </a:r>
            <a:endParaRPr lang="zh-CN" altLang="zh-CN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Arial" pitchFamily="34" charset="0"/>
            </a:endParaRPr>
          </a:p>
        </p:txBody>
      </p:sp>
      <p:sp>
        <p:nvSpPr>
          <p:cNvPr id="7" name="矩形 7"/>
          <p:cNvSpPr/>
          <p:nvPr>
            <p:custDataLst>
              <p:tags r:id="rId5"/>
            </p:custDataLst>
          </p:nvPr>
        </p:nvSpPr>
        <p:spPr>
          <a:xfrm>
            <a:off x="715010" y="2812415"/>
            <a:ext cx="3978910" cy="6324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0000"/>
              </a:lnSpc>
            </a:pPr>
            <a:r>
              <a:rPr lang="zh-CN" altLang="en-US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分析史实：四君取士</a:t>
            </a:r>
            <a:endParaRPr lang="zh-CN" altLang="en-US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矩形 8"/>
          <p:cNvSpPr/>
          <p:nvPr>
            <p:custDataLst>
              <p:tags r:id="rId6"/>
            </p:custDataLst>
          </p:nvPr>
        </p:nvSpPr>
        <p:spPr>
          <a:xfrm>
            <a:off x="887095" y="4773295"/>
            <a:ext cx="9333865" cy="6324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0000"/>
              </a:lnSpc>
            </a:pPr>
            <a:r>
              <a:rPr lang="zh-CN" altLang="en-US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反面假设论证：</a:t>
            </a:r>
            <a:r>
              <a:rPr lang="zh-CN" altLang="en-US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客何负于秦哉！</a:t>
            </a:r>
            <a:r>
              <a:rPr altLang="zh-CN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 </a:t>
            </a:r>
            <a:r>
              <a:rPr lang="zh-CN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阐明却客之后果。</a:t>
            </a:r>
            <a:endParaRPr lang="zh-CN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Arial" pitchFamily="34" charset="0"/>
            </a:endParaRPr>
          </a:p>
        </p:txBody>
      </p:sp>
      <p:sp>
        <p:nvSpPr>
          <p:cNvPr id="9" name="箭头: 下 13"/>
          <p:cNvSpPr/>
          <p:nvPr>
            <p:custDataLst>
              <p:tags r:id="rId7"/>
            </p:custDataLst>
          </p:nvPr>
        </p:nvSpPr>
        <p:spPr>
          <a:xfrm>
            <a:off x="1202690" y="3603625"/>
            <a:ext cx="163195" cy="802005"/>
          </a:xfrm>
          <a:prstGeom prst="downArrow">
            <a:avLst>
              <a:gd name="adj1" fmla="val 50000"/>
              <a:gd name="adj2" fmla="val 13613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矩形 11"/>
          <p:cNvSpPr/>
          <p:nvPr>
            <p:custDataLst>
              <p:tags r:id="rId8"/>
            </p:custDataLst>
          </p:nvPr>
        </p:nvSpPr>
        <p:spPr>
          <a:xfrm>
            <a:off x="5259705" y="2117090"/>
            <a:ext cx="6038215" cy="18148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穆公求士</a:t>
            </a:r>
            <a:r>
              <a:rPr lang="zh-CN" altLang="en-US" sz="2800" smtClean="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——广</a:t>
            </a:r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纳人才</a:t>
            </a:r>
            <a:r>
              <a:rPr lang="zh-CN" altLang="en-US" sz="2800" smtClean="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——遂</a:t>
            </a:r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霸西戎</a:t>
            </a:r>
            <a:endParaRPr lang="en-US" altLang="zh-CN" sz="2800">
              <a:solidFill>
                <a:srgbClr val="66003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孝公用商鞅</a:t>
            </a:r>
            <a:r>
              <a:rPr lang="zh-CN" altLang="en-US" sz="2800" smtClean="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—变法</a:t>
            </a:r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治国</a:t>
            </a:r>
            <a:r>
              <a:rPr lang="zh-CN" altLang="en-US" sz="2800" smtClean="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——民</a:t>
            </a:r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盛国强</a:t>
            </a:r>
            <a:endParaRPr lang="en-US" altLang="zh-CN" sz="2800">
              <a:solidFill>
                <a:srgbClr val="66003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惠王用张仪</a:t>
            </a:r>
            <a:r>
              <a:rPr lang="zh-CN" altLang="en-US" sz="2800" smtClean="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—四面</a:t>
            </a:r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扩张</a:t>
            </a:r>
            <a:r>
              <a:rPr lang="zh-CN" altLang="en-US" sz="2800" smtClean="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——以</a:t>
            </a:r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横破纵</a:t>
            </a:r>
            <a:endParaRPr lang="en-US" altLang="zh-CN" sz="2800">
              <a:solidFill>
                <a:srgbClr val="66003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lvl="0" indent="0" eaLnBrk="1" hangingPunct="1"/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昭王得范雎</a:t>
            </a:r>
            <a:r>
              <a:rPr lang="zh-CN" altLang="en-US" sz="2800" smtClean="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—打击</a:t>
            </a:r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豪门</a:t>
            </a:r>
            <a:r>
              <a:rPr lang="zh-CN" altLang="en-US" sz="2800" smtClean="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——强化</a:t>
            </a:r>
            <a:r>
              <a:rPr lang="zh-CN" altLang="en-US" sz="2800">
                <a:solidFill>
                  <a:srgbClr val="66003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集权</a:t>
            </a:r>
            <a:endParaRPr lang="zh-CN" altLang="en-US" sz="2800">
              <a:solidFill>
                <a:srgbClr val="66003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左大括号 12"/>
          <p:cNvSpPr/>
          <p:nvPr>
            <p:custDataLst>
              <p:tags r:id="rId9"/>
            </p:custDataLst>
          </p:nvPr>
        </p:nvSpPr>
        <p:spPr>
          <a:xfrm>
            <a:off x="487045" y="1380490"/>
            <a:ext cx="227965" cy="3805555"/>
          </a:xfrm>
          <a:prstGeom prst="leftBrace">
            <a:avLst>
              <a:gd name="adj1" fmla="val 0"/>
              <a:gd name="adj2" fmla="val 49758"/>
            </a:avLst>
          </a:prstGeom>
          <a:noFill/>
          <a:ln w="38100">
            <a:solidFill>
              <a:srgbClr val="FF0000"/>
            </a:solidFill>
            <a:miter lim="800000"/>
          </a:ln>
        </p:spPr>
        <p:txBody>
          <a:bodyPr anchor="ctr" anchorCtr="0"/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/>
            <a:endParaRPr lang="zh-CN" altLang="en-US" b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左大括号 16"/>
          <p:cNvSpPr/>
          <p:nvPr>
            <p:custDataLst>
              <p:tags r:id="rId10"/>
            </p:custDataLst>
          </p:nvPr>
        </p:nvSpPr>
        <p:spPr>
          <a:xfrm>
            <a:off x="4938395" y="2181860"/>
            <a:ext cx="321310" cy="1685290"/>
          </a:xfrm>
          <a:prstGeom prst="leftBrace">
            <a:avLst>
              <a:gd name="adj1" fmla="val 8334"/>
              <a:gd name="adj2" fmla="val 49397"/>
            </a:avLst>
          </a:prstGeom>
          <a:noFill/>
          <a:ln w="38100">
            <a:solidFill>
              <a:srgbClr val="FF0000"/>
            </a:solidFill>
            <a:miter lim="800000"/>
          </a:ln>
        </p:spPr>
        <p:txBody>
          <a:bodyPr anchor="ctr" anchorCtr="0"/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/>
            <a:endParaRPr lang="zh-CN" altLang="en-US" b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矩形 14"/>
          <p:cNvSpPr/>
          <p:nvPr>
            <p:custDataLst>
              <p:tags r:id="rId11"/>
            </p:custDataLst>
          </p:nvPr>
        </p:nvSpPr>
        <p:spPr>
          <a:xfrm>
            <a:off x="3585845" y="5715635"/>
            <a:ext cx="2700020" cy="5835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结构严谨有序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箭头: 下 14"/>
          <p:cNvSpPr/>
          <p:nvPr>
            <p:custDataLst>
              <p:tags r:id="rId12"/>
            </p:custDataLst>
          </p:nvPr>
        </p:nvSpPr>
        <p:spPr>
          <a:xfrm>
            <a:off x="1202690" y="1913890"/>
            <a:ext cx="163195" cy="802005"/>
          </a:xfrm>
          <a:prstGeom prst="downArrow">
            <a:avLst>
              <a:gd name="adj1" fmla="val 50000"/>
              <a:gd name="adj2" fmla="val 13613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461010" y="659765"/>
            <a:ext cx="6045200" cy="6540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第</a:t>
            </a:r>
            <a:r>
              <a:rPr lang="zh-CN" altLang="en-US" sz="3600" smtClean="0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一段在</a:t>
            </a:r>
            <a:r>
              <a:rPr lang="zh-CN" altLang="en-US" sz="3600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论证上有什么特点？</a:t>
            </a:r>
            <a:endParaRPr lang="zh-CN" altLang="en-US" sz="3600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6" name="Text Box 4"/>
          <p:cNvSpPr/>
          <p:nvPr>
            <p:custDataLst>
              <p:tags r:id="rId4"/>
            </p:custDataLst>
          </p:nvPr>
        </p:nvSpPr>
        <p:spPr>
          <a:xfrm>
            <a:off x="461010" y="1976755"/>
            <a:ext cx="11422380" cy="132207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993300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4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①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开门见山，提出观点</a:t>
            </a:r>
            <a:r>
              <a:rPr lang="zh-CN" altLang="en-US" sz="4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40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lvl="0" indent="0" eaLnBrk="1" hangingPunct="1"/>
            <a:r>
              <a:rPr lang="zh-CN" altLang="en-US" sz="4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语气谦和，有话直说，切合日理万机的秦王的性格</a:t>
            </a:r>
            <a:endParaRPr lang="zh-CN" altLang="en-US" sz="40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Text Box 4"/>
          <p:cNvSpPr/>
          <p:nvPr>
            <p:custDataLst>
              <p:tags r:id="rId5"/>
            </p:custDataLst>
          </p:nvPr>
        </p:nvSpPr>
        <p:spPr>
          <a:xfrm>
            <a:off x="461010" y="3688080"/>
            <a:ext cx="10691495" cy="7683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993300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4400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②开篇即</a:t>
            </a:r>
            <a:r>
              <a:rPr lang="zh-CN" altLang="en-US" sz="4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驳斥</a:t>
            </a:r>
            <a:r>
              <a:rPr lang="zh-CN" altLang="en-US" sz="4400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有关官吏的观点，</a:t>
            </a:r>
            <a:r>
              <a:rPr lang="zh-CN" altLang="en-US" sz="4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先破后立</a:t>
            </a:r>
            <a:r>
              <a:rPr lang="zh-CN" altLang="en-US" sz="4400">
                <a:solidFill>
                  <a:schemeClr val="tx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4400">
              <a:solidFill>
                <a:schemeClr val="tx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624205" y="513080"/>
            <a:ext cx="6458585" cy="70040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lnSpc>
                <a:spcPct val="11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3600" smtClean="0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</a:rPr>
              <a:t>本段主要运用了哪些论证方法？</a:t>
            </a:r>
            <a:endParaRPr lang="zh-CN" altLang="en-US" sz="3600" smtClean="0">
              <a:solidFill>
                <a:schemeClr val="tx1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4"/>
            </p:custDataLst>
          </p:nvPr>
        </p:nvSpPr>
        <p:spPr>
          <a:xfrm>
            <a:off x="218440" y="1525905"/>
            <a:ext cx="117551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方正宋黑简体" panose="02000000000000000000" charset="-122"/>
                <a:ea typeface="方正宋黑简体" panose="02000000000000000000" charset="-122"/>
              </a:rPr>
              <a:t>①正面</a:t>
            </a:r>
            <a:r>
              <a:rPr lang="zh-CN" altLang="en-US" sz="2800" b="1">
                <a:solidFill>
                  <a:srgbClr val="C00000"/>
                </a:solidFill>
                <a:effectLst/>
                <a:latin typeface="方正宋黑简体" panose="02000000000000000000" charset="-122"/>
                <a:ea typeface="方正宋黑简体" panose="02000000000000000000" charset="-122"/>
                <a:cs typeface="黑体" panose="02010609060101010101" pitchFamily="2" charset="-122"/>
                <a:sym typeface="+mn-ea"/>
              </a:rPr>
              <a:t>举</a:t>
            </a:r>
            <a:r>
              <a:rPr sz="2800" b="1">
                <a:solidFill>
                  <a:srgbClr val="C00000"/>
                </a:solidFill>
                <a:effectLst/>
                <a:latin typeface="方正宋黑简体" panose="02000000000000000000" charset="-122"/>
                <a:ea typeface="方正宋黑简体" panose="02000000000000000000" charset="-122"/>
                <a:cs typeface="黑体" panose="02010609060101010101" pitchFamily="2" charset="-122"/>
                <a:sym typeface="+mn-ea"/>
              </a:rPr>
              <a:t>例</a:t>
            </a:r>
            <a:r>
              <a:rPr lang="zh-CN" altLang="en-US" sz="2800" b="1">
                <a:solidFill>
                  <a:srgbClr val="C00000"/>
                </a:solidFill>
                <a:effectLst/>
                <a:latin typeface="方正宋黑简体" panose="02000000000000000000" charset="-122"/>
                <a:ea typeface="方正宋黑简体" panose="02000000000000000000" charset="-122"/>
                <a:cs typeface="黑体" panose="02010609060101010101" pitchFamily="2" charset="-122"/>
                <a:sym typeface="+mn-ea"/>
              </a:rPr>
              <a:t>论</a:t>
            </a:r>
            <a:r>
              <a:rPr sz="2800" b="1" err="1">
                <a:solidFill>
                  <a:srgbClr val="C00000"/>
                </a:solidFill>
                <a:effectLst/>
                <a:latin typeface="方正宋黑简体" panose="02000000000000000000" charset="-122"/>
                <a:ea typeface="方正宋黑简体" panose="02000000000000000000" charset="-122"/>
                <a:cs typeface="黑体" panose="02010609060101010101" pitchFamily="2" charset="-122"/>
                <a:sym typeface="+mn-ea"/>
              </a:rPr>
              <a:t>证</a:t>
            </a:r>
            <a:r>
              <a:rPr sz="2800" b="1" err="1"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铺陈四代秦君重用客卿而富国的史实，证明客卿有功于秦。</a:t>
            </a:r>
            <a:endParaRPr lang="zh-CN" altLang="en-US" sz="2800" b="1">
              <a:effectLst/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314325" y="2360295"/>
            <a:ext cx="30683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/>
            <a:r>
              <a:rPr lang="zh-CN" altLang="en-US" sz="2800" b="1">
                <a:solidFill>
                  <a:srgbClr val="C00000"/>
                </a:solidFill>
                <a:effectLst/>
                <a:latin typeface="方正宋黑简体" panose="02000000000000000000" charset="-122"/>
                <a:ea typeface="方正宋黑简体" panose="02000000000000000000" charset="-122"/>
                <a:cs typeface="黑体" panose="02010609060101010101" pitchFamily="2" charset="-122"/>
                <a:sym typeface="+mn-ea"/>
              </a:rPr>
              <a:t>②反面假设论证</a:t>
            </a:r>
            <a:endParaRPr lang="zh-CN" altLang="en-US" sz="2800" b="1">
              <a:solidFill>
                <a:srgbClr val="C00000"/>
              </a:solidFill>
              <a:effectLst/>
              <a:latin typeface="方正宋黑简体" panose="02000000000000000000" charset="-122"/>
              <a:ea typeface="方正宋黑简体" panose="02000000000000000000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4" name="矩形 13"/>
          <p:cNvSpPr/>
          <p:nvPr>
            <p:custDataLst>
              <p:tags r:id="rId6"/>
            </p:custDataLst>
          </p:nvPr>
        </p:nvSpPr>
        <p:spPr>
          <a:xfrm>
            <a:off x="794457" y="3306292"/>
            <a:ext cx="160782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800" b="1" err="1"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</a:rPr>
              <a:t>向使四君</a:t>
            </a:r>
            <a:endParaRPr lang="zh-CN" altLang="en-US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7"/>
            </p:custDataLst>
          </p:nvPr>
        </p:nvSpPr>
        <p:spPr>
          <a:xfrm>
            <a:off x="2451148" y="2928492"/>
            <a:ext cx="196405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/>
            <a:r>
              <a:rPr sz="2800" b="1" err="1">
                <a:solidFill>
                  <a:schemeClr val="accent5">
                    <a:lumMod val="75000"/>
                  </a:schemeClr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却客</a:t>
            </a:r>
            <a:r>
              <a:rPr sz="2800" b="1" err="1"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而不内</a:t>
            </a:r>
            <a:endParaRPr sz="2800" b="1" err="1">
              <a:effectLst/>
              <a:latin typeface="华文楷体" panose="02010600040101010101" charset="-122"/>
              <a:ea typeface="华文楷体" panose="02010600040101010101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2451148" y="3513833"/>
            <a:ext cx="196405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/>
            <a:r>
              <a:rPr sz="2800" b="1" err="1">
                <a:solidFill>
                  <a:schemeClr val="accent5">
                    <a:lumMod val="75000"/>
                  </a:schemeClr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疏士</a:t>
            </a:r>
            <a:r>
              <a:rPr sz="2800" b="1" err="1"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而不用</a:t>
            </a:r>
            <a:endParaRPr sz="2800" b="1" err="1">
              <a:effectLst/>
              <a:latin typeface="华文楷体" panose="02010600040101010101" charset="-122"/>
              <a:ea typeface="华文楷体" panose="02010600040101010101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7" name="燕尾形箭头 16"/>
          <p:cNvSpPr/>
          <p:nvPr>
            <p:custDataLst>
              <p:tags r:id="rId9"/>
            </p:custDataLst>
          </p:nvPr>
        </p:nvSpPr>
        <p:spPr>
          <a:xfrm>
            <a:off x="4669155" y="3284220"/>
            <a:ext cx="1039495" cy="289560"/>
          </a:xfrm>
          <a:prstGeom prst="notchedRightArrow">
            <a:avLst/>
          </a:prstGeom>
          <a:noFill/>
          <a:ln w="57150">
            <a:solidFill>
              <a:schemeClr val="tx1">
                <a:lumMod val="65000"/>
                <a:lumOff val="3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>
            <p:custDataLst>
              <p:tags r:id="rId10"/>
            </p:custDataLst>
          </p:nvPr>
        </p:nvSpPr>
        <p:spPr>
          <a:xfrm>
            <a:off x="6061075" y="2957195"/>
            <a:ext cx="3341370" cy="9531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/>
            <a:r>
              <a:rPr sz="2800" b="1" err="1"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是使国无富利之实</a:t>
            </a:r>
            <a:endParaRPr sz="2800" b="1" err="1">
              <a:effectLst/>
              <a:latin typeface="华文楷体" panose="02010600040101010101" charset="-122"/>
              <a:ea typeface="华文楷体" panose="02010600040101010101" charset="-122"/>
              <a:cs typeface="黑体" panose="02010609060101010101" pitchFamily="2" charset="-122"/>
              <a:sym typeface="+mn-ea"/>
            </a:endParaRPr>
          </a:p>
          <a:p>
            <a:pPr indent="0" algn="l" fontAlgn="auto"/>
            <a:r>
              <a:rPr sz="2800" b="1" err="1"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而秦无强大之名也</a:t>
            </a:r>
            <a:endParaRPr sz="2800" b="1" err="1">
              <a:effectLst/>
              <a:latin typeface="华文楷体" panose="02010600040101010101" charset="-122"/>
              <a:ea typeface="华文楷体" panose="02010600040101010101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1"/>
            </p:custDataLst>
          </p:nvPr>
        </p:nvSpPr>
        <p:spPr>
          <a:xfrm>
            <a:off x="130417" y="4252597"/>
            <a:ext cx="3951848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/>
            <a:r>
              <a:rPr lang="zh-CN" altLang="en-US" sz="2800" b="1">
                <a:solidFill>
                  <a:srgbClr val="C00000"/>
                </a:solidFill>
                <a:effectLst/>
                <a:latin typeface="方正宋黑简体" panose="02000000000000000000" charset="-122"/>
                <a:ea typeface="方正宋黑简体" panose="02000000000000000000" charset="-122"/>
                <a:cs typeface="黑体" panose="02010609060101010101" pitchFamily="2" charset="-122"/>
                <a:sym typeface="+mn-ea"/>
              </a:rPr>
              <a:t>③正反对比论证</a:t>
            </a:r>
            <a:endParaRPr lang="zh-CN" altLang="en-US" sz="2800" b="1">
              <a:solidFill>
                <a:srgbClr val="C00000"/>
              </a:solidFill>
              <a:effectLst/>
              <a:latin typeface="方正宋黑简体" panose="02000000000000000000" charset="-122"/>
              <a:ea typeface="方正宋黑简体" panose="02000000000000000000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0" name="矩形 19"/>
          <p:cNvSpPr/>
          <p:nvPr>
            <p:custDataLst>
              <p:tags r:id="rId12"/>
            </p:custDataLst>
          </p:nvPr>
        </p:nvSpPr>
        <p:spPr>
          <a:xfrm>
            <a:off x="794385" y="4844415"/>
            <a:ext cx="5569585" cy="52197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800" b="1" err="1">
                <a:solidFill>
                  <a:schemeClr val="accent5">
                    <a:lumMod val="75000"/>
                  </a:schemeClr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正面论证</a:t>
            </a:r>
            <a:r>
              <a:rPr sz="2800" b="1" err="1"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四代秦君重用客卿而富国</a:t>
            </a:r>
            <a:endParaRPr sz="2800" b="1" err="1">
              <a:effectLst/>
              <a:latin typeface="华文楷体" panose="02010600040101010101" charset="-122"/>
              <a:ea typeface="华文楷体" panose="02010600040101010101" charset="-122"/>
              <a:cs typeface="黑体" panose="02010609060101010101" pitchFamily="2" charset="-122"/>
            </a:endParaRPr>
          </a:p>
        </p:txBody>
      </p:sp>
      <p:sp>
        <p:nvSpPr>
          <p:cNvPr id="21" name="矩形 20"/>
          <p:cNvSpPr/>
          <p:nvPr>
            <p:custDataLst>
              <p:tags r:id="rId13"/>
            </p:custDataLst>
          </p:nvPr>
        </p:nvSpPr>
        <p:spPr>
          <a:xfrm>
            <a:off x="794385" y="5541645"/>
            <a:ext cx="5713730" cy="52197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2800" b="1" err="1">
                <a:solidFill>
                  <a:schemeClr val="accent5">
                    <a:lumMod val="75000"/>
                  </a:schemeClr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反面假设</a:t>
            </a:r>
            <a:r>
              <a:rPr sz="2800" b="1" err="1">
                <a:effectLst/>
                <a:latin typeface="华文楷体" panose="02010600040101010101" charset="-122"/>
                <a:ea typeface="华文楷体" panose="02010600040101010101" charset="-122"/>
                <a:cs typeface="黑体" panose="02010609060101010101" pitchFamily="2" charset="-122"/>
                <a:sym typeface="+mn-ea"/>
              </a:rPr>
              <a:t>四代秦君驱逐客卿的后果</a:t>
            </a:r>
            <a:endParaRPr sz="2800" b="1" err="1">
              <a:effectLst/>
              <a:latin typeface="华文楷体" panose="02010600040101010101" charset="-122"/>
              <a:ea typeface="华文楷体" panose="02010600040101010101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1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1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1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1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549140" y="612140"/>
            <a:ext cx="3094355" cy="93599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zh-CN" altLang="en-US">
                <a:latin typeface="隶书" panose="02010509060101010101" charset="-122"/>
                <a:ea typeface="隶书" panose="02010509060101010101" charset="-122"/>
              </a:rPr>
              <a:t>随堂练一练</a:t>
            </a:r>
            <a:endParaRPr lang="zh-CN" altLang="en-US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355600" y="1955165"/>
            <a:ext cx="11480800" cy="4048760"/>
          </a:xfrm>
        </p:spPr>
        <p:txBody>
          <a:bodyPr>
            <a:noAutofit/>
          </a:bodyPr>
          <a:lstStyle/>
          <a:p>
            <a:r>
              <a:rPr lang="zh-CN" altLang="en-US" sz="27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1.《谏逐客书》一文开头</a:t>
            </a:r>
            <a:r>
              <a:rPr lang="en-US" altLang="zh-CN" sz="27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                       </a:t>
            </a:r>
            <a:r>
              <a:rPr lang="zh-CN" altLang="en-US" sz="27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“这一断语用非常警醒而委婉的言辞开宗明义，振聋发聩。</a:t>
            </a:r>
            <a:endParaRPr lang="zh-CN" altLang="en-US" sz="27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7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2.作者以秦国历史上的四位君主的功业为事实论据，进行概括并得出成功的原因:</a:t>
            </a:r>
            <a:endParaRPr lang="zh-CN" altLang="en-US" sz="27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7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3.在《谏逐客书》中，李斯写秦昭王加强和巩固了王室的权力，抑制了豪门贵族的势力的句子是：</a:t>
            </a:r>
            <a:endParaRPr lang="zh-CN" altLang="en-US" sz="27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en-US" altLang="zh-CN" sz="27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4.</a:t>
            </a:r>
            <a:r>
              <a:rPr lang="zh-CN" altLang="en-US" sz="27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在《谏逐客书》中作者用蚕吃桑叶作比，指出昭王使秦成就帝业的句子是:</a:t>
            </a:r>
            <a:endParaRPr lang="zh-CN" altLang="en-US" sz="27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837430" y="1875155"/>
            <a:ext cx="40513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臣闻吏议逐客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lang="zh-CN" altLang="en-US" sz="24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窃以为过矣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zh-CN" altLang="en-US" sz="2400" b="1"/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273810" y="4949190"/>
            <a:ext cx="33997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蚕食诸侯，使秦成帝业</a:t>
            </a:r>
            <a:endParaRPr lang="zh-CN" altLang="en-US" sz="24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2013585" y="3199130"/>
            <a:ext cx="34620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此四君者，皆以客之功。</a:t>
            </a:r>
            <a:endParaRPr lang="zh-CN" altLang="en-US" sz="24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296410" y="4074160"/>
            <a:ext cx="32581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强公室，杜私门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2164715"/>
            <a:ext cx="10515600" cy="3467735"/>
          </a:xfrm>
        </p:spPr>
        <p:txBody>
          <a:bodyPr>
            <a:noAutofit/>
          </a:bodyPr>
          <a:lstStyle/>
          <a:p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5.在《谏逐客书》中，写秦孝公任用商鞅进行变法，给人民和国家带来直接影响的句子：</a:t>
            </a:r>
            <a:endParaRPr lang="zh-CN" altLang="en-US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6.在《谏逐客书》中，李斯认为如果秦穆公、秦孝公、秦惠王、秦昭王却客疏士，那么最终结果会是：</a:t>
            </a:r>
            <a:endParaRPr lang="zh-CN" altLang="en-US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7.《谏逐客书》中，于秦的事实，用一连串排比句尽情铺写，给人以客卿之功绩说不尽之感;然后用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                    ”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一句作结，一放一收，恰到好处。</a:t>
            </a:r>
            <a:endParaRPr lang="zh-CN" altLang="en-US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标题 1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4549140" y="642620"/>
            <a:ext cx="3094355" cy="93599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隶书" panose="02010509060101010101" charset="-122"/>
                <a:ea typeface="隶书" panose="02010509060101010101" charset="-122"/>
              </a:rPr>
              <a:t>随堂练一练</a:t>
            </a:r>
            <a:endParaRPr lang="zh-CN" altLang="en-US"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5057140" y="2564765"/>
            <a:ext cx="33712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民以殷盛，国以富强。</a:t>
            </a:r>
            <a:endParaRPr lang="zh-CN" altLang="en-US" sz="24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876415" y="3469005"/>
            <a:ext cx="51904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是使国无富利之实而秦无强大之名也</a:t>
            </a:r>
            <a:endParaRPr lang="zh-CN" altLang="en-US" sz="24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81190" y="4373245"/>
            <a:ext cx="37115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由此观之，客何负于秦哉！</a:t>
            </a:r>
            <a:endParaRPr lang="zh-CN" altLang="en-US" sz="24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占位符 7"/>
          <p:cNvSpPr>
            <a:spLocks noGrp="1"/>
          </p:cNvSpPr>
          <p:nvPr>
            <p:ph type="body" sz="half" idx="4294967295"/>
            <p:custDataLst>
              <p:tags r:id="rId3"/>
            </p:custDataLst>
          </p:nvPr>
        </p:nvSpPr>
        <p:spPr>
          <a:xfrm>
            <a:off x="5026025" y="2918460"/>
            <a:ext cx="2488565" cy="1021715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40000"/>
          </a:bodyPr>
          <a:lstStyle/>
          <a:p>
            <a:endParaRPr lang="en-US" altLang="zh-CN" sz="1800">
              <a:latin typeface="华文中宋" panose="02010600040101010101" pitchFamily="2" charset="-122"/>
              <a:ea typeface="华文中宋" panose="02010600040101010101" pitchFamily="2" charset="-122"/>
              <a:cs typeface="华文中宋" panose="02010600040101010101" pitchFamily="2" charset="-122"/>
            </a:endParaRPr>
          </a:p>
          <a:p>
            <a:r>
              <a:rPr lang="zh-CN" altLang="en-US" sz="11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第</a:t>
            </a:r>
            <a:r>
              <a:rPr lang="en-US" altLang="zh-CN" sz="11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</a:t>
            </a:r>
            <a:r>
              <a:rPr lang="zh-CN" altLang="en-US" sz="11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二</a:t>
            </a:r>
            <a:r>
              <a:rPr lang="en-US" altLang="zh-CN" sz="11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</a:t>
            </a:r>
            <a:r>
              <a:rPr lang="zh-CN" altLang="en-US" sz="11000"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段</a:t>
            </a:r>
            <a:endParaRPr lang="zh-CN" altLang="en-US" sz="11000"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616545" y="360045"/>
            <a:ext cx="1266845" cy="1093304"/>
          </a:xfrm>
          <a:prstGeom prst="rect">
            <a:avLst/>
          </a:prstGeom>
        </p:spPr>
      </p:pic>
      <p:sp>
        <p:nvSpPr>
          <p:cNvPr id="2" name="页脚占位符 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语文能力风暴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https://d.book118.com/607042110122006050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7630"/>
</p:tagLst>
</file>

<file path=ppt/tags/tag2.xml><?xml version="1.0" encoding="utf-8"?>
<p:tagLst xmlns:p="http://schemas.openxmlformats.org/presentationml/2006/main">
  <p:tag name="AS_UNIQUEID" val="7631"/>
</p:tagLst>
</file>

<file path=ppt/tags/tag3.xml><?xml version="1.0" encoding="utf-8"?>
<p:tagLst xmlns:p="http://schemas.openxmlformats.org/presentationml/2006/main">
  <p:tag name="AS_UNIQUEID" val="7632"/>
</p:tagLst>
</file>

<file path=ppt/tags/tag4.xml><?xml version="1.0" encoding="utf-8"?>
<p:tagLst xmlns:p="http://schemas.openxmlformats.org/presentationml/2006/main">
  <p:tag name="AS_UNIQUEID" val="7633"/>
</p:tagLst>
</file>

<file path=ppt/tags/tag5.xml><?xml version="1.0" encoding="utf-8"?>
<p:tagLst xmlns:p="http://schemas.openxmlformats.org/presentationml/2006/main">
  <p:tag name="AS_UNIQUEID" val="7634"/>
</p:tagLst>
</file>

<file path=ppt/tags/tag6.xml><?xml version="1.0" encoding="utf-8"?>
<p:tagLst xmlns:p="http://schemas.openxmlformats.org/presentationml/2006/main">
  <p:tag name="AS_UNIQUEID" val="7635"/>
</p:tagLst>
</file>

<file path=ppt/tags/tag7.xml><?xml version="1.0" encoding="utf-8"?>
<p:tagLst xmlns:p="http://schemas.openxmlformats.org/presentationml/2006/main">
  <p:tag name="AS_UNIQUEID" val="7636"/>
</p:tagLst>
</file>

<file path=ppt/tags/tag8.xml><?xml version="1.0" encoding="utf-8"?>
<p:tagLst xmlns:p="http://schemas.openxmlformats.org/presentationml/2006/main">
  <p:tag name="AS_UNIQUEID" val="7637"/>
</p:tagLst>
</file>

<file path=ppt/tags/tag9.xml><?xml version="1.0" encoding="utf-8"?>
<p:tagLst xmlns:p="http://schemas.openxmlformats.org/presentationml/2006/main">
  <p:tag name="AS_UNIQUEID" val="7638"/>
</p:tagLst>
</file>

<file path=ppt/tags/tag10.xml><?xml version="1.0" encoding="utf-8"?>
<p:tagLst xmlns:p="http://schemas.openxmlformats.org/presentationml/2006/main">
  <p:tag name="AS_UNIQUEID" val="7639"/>
</p:tagLst>
</file>

<file path=ppt/tags/tag11.xml><?xml version="1.0" encoding="utf-8"?>
<p:tagLst xmlns:p="http://schemas.openxmlformats.org/presentationml/2006/main">
  <p:tag name="AS_UNIQUEID" val="7640"/>
</p:tagLst>
</file>

<file path=ppt/tags/tag12.xml><?xml version="1.0" encoding="utf-8"?>
<p:tagLst xmlns:p="http://schemas.openxmlformats.org/presentationml/2006/main">
  <p:tag name="AS_UNIQUEID" val="7641"/>
</p:tagLst>
</file>

<file path=ppt/tags/tag13.xml><?xml version="1.0" encoding="utf-8"?>
<p:tagLst xmlns:p="http://schemas.openxmlformats.org/presentationml/2006/main">
  <p:tag name="AS_UNIQUEID" val="7642"/>
</p:tagLst>
</file>

<file path=ppt/tags/tag14.xml><?xml version="1.0" encoding="utf-8"?>
<p:tagLst xmlns:p="http://schemas.openxmlformats.org/presentationml/2006/main">
  <p:tag name="AS_UNIQUEID" val="7643"/>
</p:tagLst>
</file>

<file path=ppt/tags/tag15.xml><?xml version="1.0" encoding="utf-8"?>
<p:tagLst xmlns:p="http://schemas.openxmlformats.org/presentationml/2006/main">
  <p:tag name="AS_UNIQUEID" val="7644"/>
</p:tagLst>
</file>

<file path=ppt/tags/tag16.xml><?xml version="1.0" encoding="utf-8"?>
<p:tagLst xmlns:p="http://schemas.openxmlformats.org/presentationml/2006/main">
  <p:tag name="AS_UNIQUEID" val="7645"/>
</p:tagLst>
</file>

<file path=ppt/tags/tag17.xml><?xml version="1.0" encoding="utf-8"?>
<p:tagLst xmlns:p="http://schemas.openxmlformats.org/presentationml/2006/main">
  <p:tag name="AS_UNIQUEID" val="7646"/>
</p:tagLst>
</file>

<file path=ppt/tags/tag18.xml><?xml version="1.0" encoding="utf-8"?>
<p:tagLst xmlns:p="http://schemas.openxmlformats.org/presentationml/2006/main">
  <p:tag name="AS_UNIQUEID" val="7647"/>
</p:tagLst>
</file>

<file path=ppt/tags/tag19.xml><?xml version="1.0" encoding="utf-8"?>
<p:tagLst xmlns:p="http://schemas.openxmlformats.org/presentationml/2006/main">
  <p:tag name="AS_UNIQUEID" val="7648"/>
</p:tagLst>
</file>

<file path=ppt/tags/tag20.xml><?xml version="1.0" encoding="utf-8"?>
<p:tagLst xmlns:p="http://schemas.openxmlformats.org/presentationml/2006/main">
  <p:tag name="AS_UNIQUEID" val="7649"/>
</p:tagLst>
</file>

<file path=ppt/tags/tag21.xml><?xml version="1.0" encoding="utf-8"?>
<p:tagLst xmlns:p="http://schemas.openxmlformats.org/presentationml/2006/main">
  <p:tag name="AS_UNIQUEID" val="7650"/>
</p:tagLst>
</file>

<file path=ppt/tags/tag22.xml><?xml version="1.0" encoding="utf-8"?>
<p:tagLst xmlns:p="http://schemas.openxmlformats.org/presentationml/2006/main">
  <p:tag name="AS_UNIQUEID" val="7651"/>
</p:tagLst>
</file>

<file path=ppt/tags/tag23.xml><?xml version="1.0" encoding="utf-8"?>
<p:tagLst xmlns:p="http://schemas.openxmlformats.org/presentationml/2006/main">
  <p:tag name="AS_UNIQUEID" val="7652"/>
</p:tagLst>
</file>

<file path=ppt/tags/tag24.xml><?xml version="1.0" encoding="utf-8"?>
<p:tagLst xmlns:p="http://schemas.openxmlformats.org/presentationml/2006/main">
  <p:tag name="AS_UNIQUEID" val="7653"/>
</p:tagLst>
</file>

<file path=ppt/tags/tag25.xml><?xml version="1.0" encoding="utf-8"?>
<p:tagLst xmlns:p="http://schemas.openxmlformats.org/presentationml/2006/main">
  <p:tag name="AS_UNIQUEID" val="7654"/>
</p:tagLst>
</file>

<file path=ppt/tags/tag26.xml><?xml version="1.0" encoding="utf-8"?>
<p:tagLst xmlns:p="http://schemas.openxmlformats.org/presentationml/2006/main">
  <p:tag name="AS_UNIQUEID" val="7655"/>
</p:tagLst>
</file>

<file path=ppt/tags/tag27.xml><?xml version="1.0" encoding="utf-8"?>
<p:tagLst xmlns:p="http://schemas.openxmlformats.org/presentationml/2006/main">
  <p:tag name="AS_UNIQUEID" val="7656"/>
</p:tagLst>
</file>

<file path=ppt/tags/tag28.xml><?xml version="1.0" encoding="utf-8"?>
<p:tagLst xmlns:p="http://schemas.openxmlformats.org/presentationml/2006/main">
  <p:tag name="AS_UNIQUEID" val="7657"/>
</p:tagLst>
</file>

<file path=ppt/tags/tag29.xml><?xml version="1.0" encoding="utf-8"?>
<p:tagLst xmlns:p="http://schemas.openxmlformats.org/presentationml/2006/main">
  <p:tag name="AS_UNIQUEID" val="7658"/>
</p:tagLst>
</file>

<file path=ppt/tags/tag30.xml><?xml version="1.0" encoding="utf-8"?>
<p:tagLst xmlns:p="http://schemas.openxmlformats.org/presentationml/2006/main">
  <p:tag name="AS_UNIQUEID" val="7659"/>
</p:tagLst>
</file>

<file path=ppt/tags/tag31.xml><?xml version="1.0" encoding="utf-8"?>
<p:tagLst xmlns:p="http://schemas.openxmlformats.org/presentationml/2006/main">
  <p:tag name="AS_UNIQUEID" val="7660"/>
</p:tagLst>
</file>

<file path=ppt/tags/tag32.xml><?xml version="1.0" encoding="utf-8"?>
<p:tagLst xmlns:p="http://schemas.openxmlformats.org/presentationml/2006/main">
  <p:tag name="AS_UNIQUEID" val="7661"/>
</p:tagLst>
</file>

<file path=ppt/tags/tag33.xml><?xml version="1.0" encoding="utf-8"?>
<p:tagLst xmlns:p="http://schemas.openxmlformats.org/presentationml/2006/main">
  <p:tag name="AS_UNIQUEID" val="7662"/>
</p:tagLst>
</file>

<file path=ppt/tags/tag34.xml><?xml version="1.0" encoding="utf-8"?>
<p:tagLst xmlns:p="http://schemas.openxmlformats.org/presentationml/2006/main">
  <p:tag name="AS_UNIQUEID" val="7663"/>
</p:tagLst>
</file>

<file path=ppt/tags/tag35.xml><?xml version="1.0" encoding="utf-8"?>
<p:tagLst xmlns:p="http://schemas.openxmlformats.org/presentationml/2006/main">
  <p:tag name="AS_UNIQUEID" val="7664"/>
</p:tagLst>
</file>

<file path=ppt/tags/tag36.xml><?xml version="1.0" encoding="utf-8"?>
<p:tagLst xmlns:p="http://schemas.openxmlformats.org/presentationml/2006/main">
  <p:tag name="AS_UNIQUEID" val="7665"/>
</p:tagLst>
</file>

<file path=ppt/tags/tag37.xml><?xml version="1.0" encoding="utf-8"?>
<p:tagLst xmlns:p="http://schemas.openxmlformats.org/presentationml/2006/main">
  <p:tag name="AS_UNIQUEID" val="7666"/>
</p:tagLst>
</file>

<file path=ppt/tags/tag38.xml><?xml version="1.0" encoding="utf-8"?>
<p:tagLst xmlns:p="http://schemas.openxmlformats.org/presentationml/2006/main">
  <p:tag name="AS_UNIQUEID" val="7667"/>
</p:tagLst>
</file>

<file path=ppt/tags/tag39.xml><?xml version="1.0" encoding="utf-8"?>
<p:tagLst xmlns:p="http://schemas.openxmlformats.org/presentationml/2006/main">
  <p:tag name="AS_UNIQUEID" val="7668"/>
</p:tagLst>
</file>

<file path=ppt/tags/tag40.xml><?xml version="1.0" encoding="utf-8"?>
<p:tagLst xmlns:p="http://schemas.openxmlformats.org/presentationml/2006/main">
  <p:tag name="AS_UNIQUEID" val="7669"/>
</p:tagLst>
</file>

<file path=ppt/tags/tag41.xml><?xml version="1.0" encoding="utf-8"?>
<p:tagLst xmlns:p="http://schemas.openxmlformats.org/presentationml/2006/main">
  <p:tag name="AS_UNIQUEID" val="7670"/>
</p:tagLst>
</file>

<file path=ppt/tags/tag42.xml><?xml version="1.0" encoding="utf-8"?>
<p:tagLst xmlns:p="http://schemas.openxmlformats.org/presentationml/2006/main">
  <p:tag name="AS_UNIQUEID" val="7671"/>
</p:tagLst>
</file>

<file path=ppt/tags/tag43.xml><?xml version="1.0" encoding="utf-8"?>
<p:tagLst xmlns:p="http://schemas.openxmlformats.org/presentationml/2006/main">
  <p:tag name="AS_UNIQUEID" val="7672"/>
</p:tagLst>
</file>

<file path=ppt/tags/tag44.xml><?xml version="1.0" encoding="utf-8"?>
<p:tagLst xmlns:p="http://schemas.openxmlformats.org/presentationml/2006/main">
  <p:tag name="AS_UNIQUEID" val="7673"/>
</p:tagLst>
</file>

<file path=ppt/tags/tag45.xml><?xml version="1.0" encoding="utf-8"?>
<p:tagLst xmlns:p="http://schemas.openxmlformats.org/presentationml/2006/main">
  <p:tag name="AS_UNIQUEID" val="7674"/>
</p:tagLst>
</file>

<file path=ppt/tags/tag46.xml><?xml version="1.0" encoding="utf-8"?>
<p:tagLst xmlns:p="http://schemas.openxmlformats.org/presentationml/2006/main">
  <p:tag name="AS_UNIQUEID" val="7675"/>
</p:tagLst>
</file>

<file path=ppt/tags/tag47.xml><?xml version="1.0" encoding="utf-8"?>
<p:tagLst xmlns:p="http://schemas.openxmlformats.org/presentationml/2006/main">
  <p:tag name="AS_UNIQUEID" val="7676"/>
</p:tagLst>
</file>

<file path=ppt/tags/tag48.xml><?xml version="1.0" encoding="utf-8"?>
<p:tagLst xmlns:p="http://schemas.openxmlformats.org/presentationml/2006/main">
  <p:tag name="AS_UNIQUEID" val="7677"/>
</p:tagLst>
</file>

<file path=ppt/tags/tag49.xml><?xml version="1.0" encoding="utf-8"?>
<p:tagLst xmlns:p="http://schemas.openxmlformats.org/presentationml/2006/main">
  <p:tag name="AS_UNIQUEID" val="7678"/>
</p:tagLst>
</file>

<file path=ppt/tags/tag50.xml><?xml version="1.0" encoding="utf-8"?>
<p:tagLst xmlns:p="http://schemas.openxmlformats.org/presentationml/2006/main">
  <p:tag name="AS_UNIQUEID" val="7679"/>
</p:tagLst>
</file>

<file path=ppt/tags/tag51.xml><?xml version="1.0" encoding="utf-8"?>
<p:tagLst xmlns:p="http://schemas.openxmlformats.org/presentationml/2006/main">
  <p:tag name="AS_UNIQUEID" val="7680"/>
</p:tagLst>
</file>

<file path=ppt/tags/tag52.xml><?xml version="1.0" encoding="utf-8"?>
<p:tagLst xmlns:p="http://schemas.openxmlformats.org/presentationml/2006/main">
  <p:tag name="AS_UNIQUEID" val="7681"/>
</p:tagLst>
</file>

<file path=ppt/tags/tag53.xml><?xml version="1.0" encoding="utf-8"?>
<p:tagLst xmlns:p="http://schemas.openxmlformats.org/presentationml/2006/main">
  <p:tag name="AS_UNIQUEID" val="7682"/>
</p:tagLst>
</file>

<file path=ppt/tags/tag54.xml><?xml version="1.0" encoding="utf-8"?>
<p:tagLst xmlns:p="http://schemas.openxmlformats.org/presentationml/2006/main">
  <p:tag name="AS_UNIQUEID" val="7683"/>
</p:tagLst>
</file>

<file path=ppt/tags/tag55.xml><?xml version="1.0" encoding="utf-8"?>
<p:tagLst xmlns:p="http://schemas.openxmlformats.org/presentationml/2006/main">
  <p:tag name="AS_UNIQUEID" val="7684"/>
</p:tagLst>
</file>

<file path=ppt/tags/tag56.xml><?xml version="1.0" encoding="utf-8"?>
<p:tagLst xmlns:p="http://schemas.openxmlformats.org/presentationml/2006/main">
  <p:tag name="AS_UNIQUEID" val="7685"/>
</p:tagLst>
</file>

<file path=ppt/tags/tag57.xml><?xml version="1.0" encoding="utf-8"?>
<p:tagLst xmlns:p="http://schemas.openxmlformats.org/presentationml/2006/main">
  <p:tag name="AS_UNIQUEID" val="7686"/>
</p:tagLst>
</file>

<file path=ppt/tags/tag58.xml><?xml version="1.0" encoding="utf-8"?>
<p:tagLst xmlns:p="http://schemas.openxmlformats.org/presentationml/2006/main">
  <p:tag name="AS_UNIQUEID" val="7687"/>
</p:tagLst>
</file>

<file path=ppt/tags/tag59.xml><?xml version="1.0" encoding="utf-8"?>
<p:tagLst xmlns:p="http://schemas.openxmlformats.org/presentationml/2006/main">
  <p:tag name="AS_UNIQUEID" val="7688"/>
</p:tagLst>
</file>

<file path=ppt/tags/tag60.xml><?xml version="1.0" encoding="utf-8"?>
<p:tagLst xmlns:p="http://schemas.openxmlformats.org/presentationml/2006/main">
  <p:tag name="AS_UNIQUEID" val="7689"/>
</p:tagLst>
</file>

<file path=ppt/tags/tag61.xml><?xml version="1.0" encoding="utf-8"?>
<p:tagLst xmlns:p="http://schemas.openxmlformats.org/presentationml/2006/main">
  <p:tag name="AS_UNIQUEID" val="7690"/>
</p:tagLst>
</file>

<file path=ppt/tags/tag62.xml><?xml version="1.0" encoding="utf-8"?>
<p:tagLst xmlns:p="http://schemas.openxmlformats.org/presentationml/2006/main">
  <p:tag name="AS_UNIQUEID" val="7691"/>
</p:tagLst>
</file>

<file path=ppt/tags/tag63.xml><?xml version="1.0" encoding="utf-8"?>
<p:tagLst xmlns:p="http://schemas.openxmlformats.org/presentationml/2006/main">
  <p:tag name="AS_UNIQUEID" val="7692"/>
</p:tagLst>
</file>

<file path=ppt/tags/tag64.xml><?xml version="1.0" encoding="utf-8"?>
<p:tagLst xmlns:p="http://schemas.openxmlformats.org/presentationml/2006/main">
  <p:tag name="AS_UNIQUEID" val="7693"/>
</p:tagLst>
</file>

<file path=ppt/tags/tag65.xml><?xml version="1.0" encoding="utf-8"?>
<p:tagLst xmlns:p="http://schemas.openxmlformats.org/presentationml/2006/main">
  <p:tag name="AS_UNIQUEID" val="7694"/>
</p:tagLst>
</file>

<file path=ppt/tags/tag66.xml><?xml version="1.0" encoding="utf-8"?>
<p:tagLst xmlns:p="http://schemas.openxmlformats.org/presentationml/2006/main">
  <p:tag name="AS_UNIQUEID" val="7695"/>
</p:tagLst>
</file>

<file path=ppt/tags/tag67.xml><?xml version="1.0" encoding="utf-8"?>
<p:tagLst xmlns:p="http://schemas.openxmlformats.org/presentationml/2006/main">
  <p:tag name="AS_UNIQUEID" val="7696"/>
</p:tagLst>
</file>

<file path=ppt/tags/tag68.xml><?xml version="1.0" encoding="utf-8"?>
<p:tagLst xmlns:p="http://schemas.openxmlformats.org/presentationml/2006/main">
  <p:tag name="AS_UNIQUEID" val="7697"/>
</p:tagLst>
</file>

<file path=ppt/tags/tag69.xml><?xml version="1.0" encoding="utf-8"?>
<p:tagLst xmlns:p="http://schemas.openxmlformats.org/presentationml/2006/main">
  <p:tag name="AS_UNIQUEID" val="7698"/>
</p:tagLst>
</file>

<file path=ppt/tags/tag70.xml><?xml version="1.0" encoding="utf-8"?>
<p:tagLst xmlns:p="http://schemas.openxmlformats.org/presentationml/2006/main">
  <p:tag name="AS_UNIQUEID" val="7699"/>
</p:tagLst>
</file>

<file path=ppt/tags/tag71.xml><?xml version="1.0" encoding="utf-8"?>
<p:tagLst xmlns:p="http://schemas.openxmlformats.org/presentationml/2006/main">
  <p:tag name="AS_UNIQUEID" val="7700"/>
</p:tagLst>
</file>

<file path=ppt/tags/tag72.xml><?xml version="1.0" encoding="utf-8"?>
<p:tagLst xmlns:p="http://schemas.openxmlformats.org/presentationml/2006/main">
  <p:tag name="AS_UNIQUEID" val="7701"/>
</p:tagLst>
</file>

<file path=ppt/tags/tag73.xml><?xml version="1.0" encoding="utf-8"?>
<p:tagLst xmlns:p="http://schemas.openxmlformats.org/presentationml/2006/main">
  <p:tag name="AS_UNIQUEID" val="7702"/>
</p:tagLst>
</file>

<file path=ppt/tags/tag74.xml><?xml version="1.0" encoding="utf-8"?>
<p:tagLst xmlns:p="http://schemas.openxmlformats.org/presentationml/2006/main">
  <p:tag name="AS_UNIQUEID" val="7703"/>
</p:tagLst>
</file>

<file path=ppt/tags/tag75.xml><?xml version="1.0" encoding="utf-8"?>
<p:tagLst xmlns:p="http://schemas.openxmlformats.org/presentationml/2006/main">
  <p:tag name="AS_UNIQUEID" val="7704"/>
</p:tagLst>
</file>

<file path=ppt/tags/tag76.xml><?xml version="1.0" encoding="utf-8"?>
<p:tagLst xmlns:p="http://schemas.openxmlformats.org/presentationml/2006/main">
  <p:tag name="AS_UNIQUEID" val="7268"/>
</p:tagLst>
</file>

<file path=ppt/tags/tag77.xml><?xml version="1.0" encoding="utf-8"?>
<p:tagLst xmlns:p="http://schemas.openxmlformats.org/presentationml/2006/main">
  <p:tag name="AS_UNIQUEID" val="726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727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79.xml><?xml version="1.0" encoding="utf-8"?>
<p:tagLst xmlns:p="http://schemas.openxmlformats.org/presentationml/2006/main">
  <p:tag name="AS_UNIQUEID" val="727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727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81.xml><?xml version="1.0" encoding="utf-8"?>
<p:tagLst xmlns:p="http://schemas.openxmlformats.org/presentationml/2006/main">
  <p:tag name="AS_UNIQUEID" val="7273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7274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.xml><?xml version="1.0" encoding="utf-8"?>
<p:tagLst xmlns:p="http://schemas.openxmlformats.org/presentationml/2006/main">
  <p:tag name="AS_UNIQUEID" val="7275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.xml><?xml version="1.0" encoding="utf-8"?>
<p:tagLst xmlns:p="http://schemas.openxmlformats.org/presentationml/2006/main">
  <p:tag name="AS_UNIQUEID" val="727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5.xml><?xml version="1.0" encoding="utf-8"?>
<p:tagLst xmlns:p="http://schemas.openxmlformats.org/presentationml/2006/main">
  <p:tag name="AS_UNIQUEID" val="727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6.xml><?xml version="1.0" encoding="utf-8"?>
<p:tagLst xmlns:p="http://schemas.openxmlformats.org/presentationml/2006/main">
  <p:tag name="AS_UNIQUEID" val="727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7.xml><?xml version="1.0" encoding="utf-8"?>
<p:tagLst xmlns:p="http://schemas.openxmlformats.org/presentationml/2006/main">
  <p:tag name="AS_UNIQUEID" val="727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8.xml><?xml version="1.0" encoding="utf-8"?>
<p:tagLst xmlns:p="http://schemas.openxmlformats.org/presentationml/2006/main">
  <p:tag name="AS_UNIQUEID" val="728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9.xml><?xml version="1.0" encoding="utf-8"?>
<p:tagLst xmlns:p="http://schemas.openxmlformats.org/presentationml/2006/main">
  <p:tag name="AS_UNIQUEID" val="7281"/>
</p:tagLst>
</file>

<file path=ppt/tags/tag90.xml><?xml version="1.0" encoding="utf-8"?>
<p:tagLst xmlns:p="http://schemas.openxmlformats.org/presentationml/2006/main">
  <p:tag name="AS_UNIQUEID" val="728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1.xml><?xml version="1.0" encoding="utf-8"?>
<p:tagLst xmlns:p="http://schemas.openxmlformats.org/presentationml/2006/main">
  <p:tag name="AS_UNIQUEID" val="728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2.xml><?xml version="1.0" encoding="utf-8"?>
<p:tagLst xmlns:p="http://schemas.openxmlformats.org/presentationml/2006/main">
  <p:tag name="AS_UNIQUEID" val="728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3.xml><?xml version="1.0" encoding="utf-8"?>
<p:tagLst xmlns:p="http://schemas.openxmlformats.org/presentationml/2006/main">
  <p:tag name="AS_UNIQUEID" val="728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4.xml><?xml version="1.0" encoding="utf-8"?>
<p:tagLst xmlns:p="http://schemas.openxmlformats.org/presentationml/2006/main">
  <p:tag name="AS_UNIQUEID" val="72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5.xml><?xml version="1.0" encoding="utf-8"?>
<p:tagLst xmlns:p="http://schemas.openxmlformats.org/presentationml/2006/main">
  <p:tag name="AS_UNIQUEID" val="72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6.xml><?xml version="1.0" encoding="utf-8"?>
<p:tagLst xmlns:p="http://schemas.openxmlformats.org/presentationml/2006/main">
  <p:tag name="AS_UNIQUEID" val="72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7.xml><?xml version="1.0" encoding="utf-8"?>
<p:tagLst xmlns:p="http://schemas.openxmlformats.org/presentationml/2006/main">
  <p:tag name="AS_UNIQUEID" val="72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8.xml><?xml version="1.0" encoding="utf-8"?>
<p:tagLst xmlns:p="http://schemas.openxmlformats.org/presentationml/2006/main">
  <p:tag name="AS_UNIQUEID" val="72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9.xml><?xml version="1.0" encoding="utf-8"?>
<p:tagLst xmlns:p="http://schemas.openxmlformats.org/presentationml/2006/main">
  <p:tag name="AS_UNIQUEID" val="7291"/>
</p:tagLst>
</file>

<file path=ppt/tags/tag100.xml><?xml version="1.0" encoding="utf-8"?>
<p:tagLst xmlns:p="http://schemas.openxmlformats.org/presentationml/2006/main">
  <p:tag name="AS_UNIQUEID" val="72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AS_UNIQUEID" val="72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AS_UNIQUEID" val="72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3.xml><?xml version="1.0" encoding="utf-8"?>
<p:tagLst xmlns:p="http://schemas.openxmlformats.org/presentationml/2006/main">
  <p:tag name="AS_UNIQUEID" val="72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4.xml><?xml version="1.0" encoding="utf-8"?>
<p:tagLst xmlns:p="http://schemas.openxmlformats.org/presentationml/2006/main">
  <p:tag name="AS_UNIQUEID" val="72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5.xml><?xml version="1.0" encoding="utf-8"?>
<p:tagLst xmlns:p="http://schemas.openxmlformats.org/presentationml/2006/main">
  <p:tag name="AS_UNIQUEID" val="72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6.xml><?xml version="1.0" encoding="utf-8"?>
<p:tagLst xmlns:p="http://schemas.openxmlformats.org/presentationml/2006/main">
  <p:tag name="AS_UNIQUEID" val="72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7.xml><?xml version="1.0" encoding="utf-8"?>
<p:tagLst xmlns:p="http://schemas.openxmlformats.org/presentationml/2006/main">
  <p:tag name="AS_UNIQUEID" val="72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8.xml><?xml version="1.0" encoding="utf-8"?>
<p:tagLst xmlns:p="http://schemas.openxmlformats.org/presentationml/2006/main">
  <p:tag name="AS_UNIQUEID" val="73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9.xml><?xml version="1.0" encoding="utf-8"?>
<p:tagLst xmlns:p="http://schemas.openxmlformats.org/presentationml/2006/main">
  <p:tag name="AS_UNIQUEID" val="7301"/>
</p:tagLst>
</file>

<file path=ppt/tags/tag110.xml><?xml version="1.0" encoding="utf-8"?>
<p:tagLst xmlns:p="http://schemas.openxmlformats.org/presentationml/2006/main">
  <p:tag name="AS_UNIQUEID" val="730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AS_UNIQUEID" val="730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2.xml><?xml version="1.0" encoding="utf-8"?>
<p:tagLst xmlns:p="http://schemas.openxmlformats.org/presentationml/2006/main">
  <p:tag name="AS_UNIQUEID" val="730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3.xml><?xml version="1.0" encoding="utf-8"?>
<p:tagLst xmlns:p="http://schemas.openxmlformats.org/presentationml/2006/main">
  <p:tag name="AS_UNIQUEID" val="730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4.xml><?xml version="1.0" encoding="utf-8"?>
<p:tagLst xmlns:p="http://schemas.openxmlformats.org/presentationml/2006/main">
  <p:tag name="AS_UNIQUEID" val="73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5.xml><?xml version="1.0" encoding="utf-8"?>
<p:tagLst xmlns:p="http://schemas.openxmlformats.org/presentationml/2006/main">
  <p:tag name="AS_UNIQUEID" val="73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6.xml><?xml version="1.0" encoding="utf-8"?>
<p:tagLst xmlns:p="http://schemas.openxmlformats.org/presentationml/2006/main">
  <p:tag name="AS_UNIQUEID" val="73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7.xml><?xml version="1.0" encoding="utf-8"?>
<p:tagLst xmlns:p="http://schemas.openxmlformats.org/presentationml/2006/main">
  <p:tag name="AS_UNIQUEID" val="73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8.xml><?xml version="1.0" encoding="utf-8"?>
<p:tagLst xmlns:p="http://schemas.openxmlformats.org/presentationml/2006/main">
  <p:tag name="AS_UNIQUEID" val="73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9.xml><?xml version="1.0" encoding="utf-8"?>
<p:tagLst xmlns:p="http://schemas.openxmlformats.org/presentationml/2006/main">
  <p:tag name="AS_UNIQUEID" val="73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0.xml><?xml version="1.0" encoding="utf-8"?>
<p:tagLst xmlns:p="http://schemas.openxmlformats.org/presentationml/2006/main">
  <p:tag name="AS_UNIQUEID" val="7312"/>
</p:tagLst>
</file>

<file path=ppt/tags/tag121.xml><?xml version="1.0" encoding="utf-8"?>
<p:tagLst xmlns:p="http://schemas.openxmlformats.org/presentationml/2006/main">
  <p:tag name="AS_UNIQUEID" val="731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22.xml><?xml version="1.0" encoding="utf-8"?>
<p:tagLst xmlns:p="http://schemas.openxmlformats.org/presentationml/2006/main">
  <p:tag name="AS_UNIQUEID" val="731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23.xml><?xml version="1.0" encoding="utf-8"?>
<p:tagLst xmlns:p="http://schemas.openxmlformats.org/presentationml/2006/main">
  <p:tag name="AS_UNIQUEID" val="731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24.xml><?xml version="1.0" encoding="utf-8"?>
<p:tagLst xmlns:p="http://schemas.openxmlformats.org/presentationml/2006/main">
  <p:tag name="AS_UNIQUEID" val="731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25.xml><?xml version="1.0" encoding="utf-8"?>
<p:tagLst xmlns:p="http://schemas.openxmlformats.org/presentationml/2006/main">
  <p:tag name="AS_UNIQUEID" val="73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6.xml><?xml version="1.0" encoding="utf-8"?>
<p:tagLst xmlns:p="http://schemas.openxmlformats.org/presentationml/2006/main">
  <p:tag name="AS_UNIQUEID" val="73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7.xml><?xml version="1.0" encoding="utf-8"?>
<p:tagLst xmlns:p="http://schemas.openxmlformats.org/presentationml/2006/main">
  <p:tag name="AS_UNIQUEID" val="73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8.xml><?xml version="1.0" encoding="utf-8"?>
<p:tagLst xmlns:p="http://schemas.openxmlformats.org/presentationml/2006/main">
  <p:tag name="AS_UNIQUEID" val="73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9.xml><?xml version="1.0" encoding="utf-8"?>
<p:tagLst xmlns:p="http://schemas.openxmlformats.org/presentationml/2006/main">
  <p:tag name="AS_UNIQUEID" val="73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0.xml><?xml version="1.0" encoding="utf-8"?>
<p:tagLst xmlns:p="http://schemas.openxmlformats.org/presentationml/2006/main">
  <p:tag name="AS_UNIQUEID" val="73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1.xml><?xml version="1.0" encoding="utf-8"?>
<p:tagLst xmlns:p="http://schemas.openxmlformats.org/presentationml/2006/main">
  <p:tag name="AS_UNIQUEID" val="73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AS_UNIQUEID" val="73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AS_UNIQUEID" val="7325"/>
</p:tagLst>
</file>

<file path=ppt/tags/tag134.xml><?xml version="1.0" encoding="utf-8"?>
<p:tagLst xmlns:p="http://schemas.openxmlformats.org/presentationml/2006/main">
  <p:tag name="AS_UNIQUEID" val="732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5.xml><?xml version="1.0" encoding="utf-8"?>
<p:tagLst xmlns:p="http://schemas.openxmlformats.org/presentationml/2006/main">
  <p:tag name="AS_UNIQUEID" val="732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6.xml><?xml version="1.0" encoding="utf-8"?>
<p:tagLst xmlns:p="http://schemas.openxmlformats.org/presentationml/2006/main">
  <p:tag name="AS_UNIQUEID" val="732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7.xml><?xml version="1.0" encoding="utf-8"?>
<p:tagLst xmlns:p="http://schemas.openxmlformats.org/presentationml/2006/main">
  <p:tag name="AS_UNIQUEID" val="732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8.xml><?xml version="1.0" encoding="utf-8"?>
<p:tagLst xmlns:p="http://schemas.openxmlformats.org/presentationml/2006/main">
  <p:tag name="AS_UNIQUEID" val="73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9.xml><?xml version="1.0" encoding="utf-8"?>
<p:tagLst xmlns:p="http://schemas.openxmlformats.org/presentationml/2006/main">
  <p:tag name="AS_UNIQUEID" val="73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0.xml><?xml version="1.0" encoding="utf-8"?>
<p:tagLst xmlns:p="http://schemas.openxmlformats.org/presentationml/2006/main">
  <p:tag name="AS_UNIQUEID" val="73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1.xml><?xml version="1.0" encoding="utf-8"?>
<p:tagLst xmlns:p="http://schemas.openxmlformats.org/presentationml/2006/main">
  <p:tag name="AS_UNIQUEID" val="73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2.xml><?xml version="1.0" encoding="utf-8"?>
<p:tagLst xmlns:p="http://schemas.openxmlformats.org/presentationml/2006/main">
  <p:tag name="AS_UNIQUEID" val="7334"/>
</p:tagLst>
</file>

<file path=ppt/tags/tag143.xml><?xml version="1.0" encoding="utf-8"?>
<p:tagLst xmlns:p="http://schemas.openxmlformats.org/presentationml/2006/main">
  <p:tag name="AS_UNIQUEID" val="73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44.xml><?xml version="1.0" encoding="utf-8"?>
<p:tagLst xmlns:p="http://schemas.openxmlformats.org/presentationml/2006/main">
  <p:tag name="AS_UNIQUEID" val="73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45.xml><?xml version="1.0" encoding="utf-8"?>
<p:tagLst xmlns:p="http://schemas.openxmlformats.org/presentationml/2006/main">
  <p:tag name="AS_UNIQUEID" val="73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46.xml><?xml version="1.0" encoding="utf-8"?>
<p:tagLst xmlns:p="http://schemas.openxmlformats.org/presentationml/2006/main">
  <p:tag name="AS_UNIQUEID" val="7338"/>
</p:tagLst>
</file>

<file path=ppt/tags/tag147.xml><?xml version="1.0" encoding="utf-8"?>
<p:tagLst xmlns:p="http://schemas.openxmlformats.org/presentationml/2006/main">
  <p:tag name="AS_UNIQUEID" val="733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8.xml><?xml version="1.0" encoding="utf-8"?>
<p:tagLst xmlns:p="http://schemas.openxmlformats.org/presentationml/2006/main">
  <p:tag name="AS_UNIQUEID" val="734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9.xml><?xml version="1.0" encoding="utf-8"?>
<p:tagLst xmlns:p="http://schemas.openxmlformats.org/presentationml/2006/main">
  <p:tag name="AS_UNIQUEID" val="734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0.xml><?xml version="1.0" encoding="utf-8"?>
<p:tagLst xmlns:p="http://schemas.openxmlformats.org/presentationml/2006/main">
  <p:tag name="AS_UNIQUEID" val="734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1.xml><?xml version="1.0" encoding="utf-8"?>
<p:tagLst xmlns:p="http://schemas.openxmlformats.org/presentationml/2006/main">
  <p:tag name="AS_UNIQUEID" val="73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2.xml><?xml version="1.0" encoding="utf-8"?>
<p:tagLst xmlns:p="http://schemas.openxmlformats.org/presentationml/2006/main">
  <p:tag name="AS_UNIQUEID" val="73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3.xml><?xml version="1.0" encoding="utf-8"?>
<p:tagLst xmlns:p="http://schemas.openxmlformats.org/presentationml/2006/main">
  <p:tag name="AS_UNIQUEID" val="73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AS_UNIQUEID" val="73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AS_UNIQUEID" val="73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AS_UNIQUEID" val="73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AS_UNIQUEID" val="7349"/>
</p:tagLst>
</file>

<file path=ppt/tags/tag158.xml><?xml version="1.0" encoding="utf-8"?>
<p:tagLst xmlns:p="http://schemas.openxmlformats.org/presentationml/2006/main">
  <p:tag name="AS_UNIQUEID" val="735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9.xml><?xml version="1.0" encoding="utf-8"?>
<p:tagLst xmlns:p="http://schemas.openxmlformats.org/presentationml/2006/main">
  <p:tag name="AS_UNIQUEID" val="735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0.xml><?xml version="1.0" encoding="utf-8"?>
<p:tagLst xmlns:p="http://schemas.openxmlformats.org/presentationml/2006/main">
  <p:tag name="AS_UNIQUEID" val="735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1.xml><?xml version="1.0" encoding="utf-8"?>
<p:tagLst xmlns:p="http://schemas.openxmlformats.org/presentationml/2006/main">
  <p:tag name="AS_UNIQUEID" val="735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2.xml><?xml version="1.0" encoding="utf-8"?>
<p:tagLst xmlns:p="http://schemas.openxmlformats.org/presentationml/2006/main">
  <p:tag name="AS_UNIQUEID" val="73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3.xml><?xml version="1.0" encoding="utf-8"?>
<p:tagLst xmlns:p="http://schemas.openxmlformats.org/presentationml/2006/main">
  <p:tag name="AS_UNIQUEID" val="73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AS_UNIQUEID" val="73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AS_UNIQUEID" val="73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6.xml><?xml version="1.0" encoding="utf-8"?>
<p:tagLst xmlns:p="http://schemas.openxmlformats.org/presentationml/2006/main">
  <p:tag name="AS_UNIQUEID" val="73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AS_UNIQUEID" val="7359"/>
</p:tagLst>
</file>

<file path=ppt/tags/tag168.xml><?xml version="1.0" encoding="utf-8"?>
<p:tagLst xmlns:p="http://schemas.openxmlformats.org/presentationml/2006/main">
  <p:tag name="AS_UNIQUEID" val="736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9.xml><?xml version="1.0" encoding="utf-8"?>
<p:tagLst xmlns:p="http://schemas.openxmlformats.org/presentationml/2006/main">
  <p:tag name="AS_UNIQUEID" val="736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0.xml><?xml version="1.0" encoding="utf-8"?>
<p:tagLst xmlns:p="http://schemas.openxmlformats.org/presentationml/2006/main">
  <p:tag name="AS_UNIQUEID" val="736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1.xml><?xml version="1.0" encoding="utf-8"?>
<p:tagLst xmlns:p="http://schemas.openxmlformats.org/presentationml/2006/main">
  <p:tag name="AS_UNIQUEID" val="736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2.xml><?xml version="1.0" encoding="utf-8"?>
<p:tagLst xmlns:p="http://schemas.openxmlformats.org/presentationml/2006/main">
  <p:tag name="AS_UNIQUEID" val="73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3.xml><?xml version="1.0" encoding="utf-8"?>
<p:tagLst xmlns:p="http://schemas.openxmlformats.org/presentationml/2006/main">
  <p:tag name="AS_UNIQUEID" val="73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AS_UNIQUEID" val="73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AS_UNIQUEID" val="73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6.xml><?xml version="1.0" encoding="utf-8"?>
<p:tagLst xmlns:p="http://schemas.openxmlformats.org/presentationml/2006/main">
  <p:tag name="AS_UNIQUEID" val="7368"/>
</p:tagLst>
</file>

<file path=ppt/tags/tag177.xml><?xml version="1.0" encoding="utf-8"?>
<p:tagLst xmlns:p="http://schemas.openxmlformats.org/presentationml/2006/main">
  <p:tag name="AS_UNIQUEID" val="73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AS_UNIQUEID" val="73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AS_UNIQUEID" val="73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AS_UNIQUEID" val="73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AS_UNIQUEID" val="73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AS_UNIQUEID" val="73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AS_UNIQUEID" val="73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AS_UNIQUEID" val="73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AS_UNIQUEID" val="73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AS_UNIQUEID" val="73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AS_UNIQUEID" val="73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AS_UNIQUEID" val="73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AS_UNIQUEID" val="7381"/>
</p:tagLst>
</file>

<file path=ppt/tags/tag190.xml><?xml version="1.0" encoding="utf-8"?>
<p:tagLst xmlns:p="http://schemas.openxmlformats.org/presentationml/2006/main">
  <p:tag name="AS_UNIQUEID" val="738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1.xml><?xml version="1.0" encoding="utf-8"?>
<p:tagLst xmlns:p="http://schemas.openxmlformats.org/presentationml/2006/main">
  <p:tag name="AS_UNIQUEID" val="738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AS_UNIQUEID" val="738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AS_UNIQUEID" val="738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AS_UNIQUEID" val="738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AS_UNIQUEID" val="738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AS_UNIQUEID" val="738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7.xml><?xml version="1.0" encoding="utf-8"?>
<p:tagLst xmlns:p="http://schemas.openxmlformats.org/presentationml/2006/main">
  <p:tag name="AS_UNIQUEID" val="738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8.xml><?xml version="1.0" encoding="utf-8"?>
<p:tagLst xmlns:p="http://schemas.openxmlformats.org/presentationml/2006/main">
  <p:tag name="AS_UNIQUEID" val="7390"/>
</p:tagLst>
</file>

<file path=ppt/tags/tag199.xml><?xml version="1.0" encoding="utf-8"?>
<p:tagLst xmlns:p="http://schemas.openxmlformats.org/presentationml/2006/main">
  <p:tag name="AS_UNIQUEID" val="7391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0.xml><?xml version="1.0" encoding="utf-8"?>
<p:tagLst xmlns:p="http://schemas.openxmlformats.org/presentationml/2006/main">
  <p:tag name="AS_UNIQUEID" val="7392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AS_UNIQUEID" val="7393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AS_UNIQUEID" val="7394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3.xml><?xml version="1.0" encoding="utf-8"?>
<p:tagLst xmlns:p="http://schemas.openxmlformats.org/presentationml/2006/main">
  <p:tag name="AS_UNIQUEID" val="7395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4.xml><?xml version="1.0" encoding="utf-8"?>
<p:tagLst xmlns:p="http://schemas.openxmlformats.org/presentationml/2006/main">
  <p:tag name="AS_UNIQUEID" val="739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AS_UNIQUEID" val="7397"/>
  <p:tag name="KSO_WM_BEAUTIFY_FLAG" val="#wm#"/>
  <p:tag name="KSO_WM_SLIDE_BACKGROUND_TYPE" val="frame"/>
  <p:tag name="KSO_WM_TAG_VERSION" val="1.0"/>
  <p:tag name="KSO_WM_TEMPLATE_CATEGORY" val="custom"/>
  <p:tag name="KSO_WM_TEMPLATE_INDEX" val="0"/>
  <p:tag name="KSO_WM_UNIT_COMPATIBLE" val="0"/>
  <p:tag name="KSO_WM_UNIT_DIAGRAM_ISNUMVISUAL" val="0"/>
  <p:tag name="KSO_WM_UNIT_DIAGRAM_ISREFERUNIT" val="0"/>
  <p:tag name="KSO_WM_UNIT_HIGHLIGHT" val="0"/>
  <p:tag name="KSO_WM_UNIT_ID" val="custom0_18**"/>
  <p:tag name="KSO_WM_UNIT_LAYERLEVEL" val="1"/>
</p:tagLst>
</file>

<file path=ppt/tags/tag206.xml><?xml version="1.0" encoding="utf-8"?>
<p:tagLst xmlns:p="http://schemas.openxmlformats.org/presentationml/2006/main">
  <p:tag name="AS_UNIQUEID" val="7398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7.xml><?xml version="1.0" encoding="utf-8"?>
<p:tagLst xmlns:p="http://schemas.openxmlformats.org/presentationml/2006/main">
  <p:tag name="AS_UNIQUEID" val="7399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AS_UNIQUEID" val="7400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AS_UNIQUEID" val="7401"/>
  <p:tag name="KSO_WM_BEAUTIFY_FLAG" val="#wm#"/>
  <p:tag name="KSO_WM_SLIDE_BACKGROUND_TYPE" val="frame"/>
  <p:tag name="KSO_WM_TAG_VERSION" val="1.0"/>
  <p:tag name="KSO_WM_TEMPLATE_CATEGORY" val="custom"/>
  <p:tag name="KSO_WM_TEMPLATE_INDEX" val="0"/>
  <p:tag name="KSO_WM_UNIT_COMPATIBLE" val="0"/>
  <p:tag name="KSO_WM_UNIT_DIAGRAM_ISNUMVISUAL" val="0"/>
  <p:tag name="KSO_WM_UNIT_DIAGRAM_ISREFERUNIT" val="0"/>
  <p:tag name="KSO_WM_UNIT_HIGHLIGHT" val="0"/>
  <p:tag name="KSO_WM_UNIT_ID" val="custom0_18**"/>
  <p:tag name="KSO_WM_UNIT_LAYERLEVEL" val="1"/>
</p:tagLst>
</file>

<file path=ppt/tags/tag210.xml><?xml version="1.0" encoding="utf-8"?>
<p:tagLst xmlns:p="http://schemas.openxmlformats.org/presentationml/2006/main">
  <p:tag name="AS_UNIQUEID" val="7402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AS_UNIQUEID" val="7403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AS_UNIQUEID" val="7404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3.xml><?xml version="1.0" encoding="utf-8"?>
<p:tagLst xmlns:p="http://schemas.openxmlformats.org/presentationml/2006/main">
  <p:tag name="AS_UNIQUEID" val="7405"/>
</p:tagLst>
</file>

<file path=ppt/tags/tag214.xml><?xml version="1.0" encoding="utf-8"?>
<p:tagLst xmlns:p="http://schemas.openxmlformats.org/presentationml/2006/main">
  <p:tag name="AS_UNIQUEID" val="7406"/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5.xml><?xml version="1.0" encoding="utf-8"?>
<p:tagLst xmlns:p="http://schemas.openxmlformats.org/presentationml/2006/main">
  <p:tag name="AS_UNIQUEID" val="740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AS_UNIQUEID" val="7408"/>
  <p:tag name="KSO_WM_BEAUTIFY_FLAG" val="#wm#"/>
  <p:tag name="KSO_WM_SLIDE_BACKGROUND_TYPE" val="leftRight"/>
  <p:tag name="KSO_WM_TAG_VERSION" val="1.0"/>
  <p:tag name="KSO_WM_TEMPLATE_CATEGORY" val="custom"/>
  <p:tag name="KSO_WM_TEMPLATE_INDEX" val="0"/>
  <p:tag name="KSO_WM_UNIT_COMPATIBLE" val="0"/>
  <p:tag name="KSO_WM_UNIT_DIAGRAM_ISNUMVISUAL" val="0"/>
  <p:tag name="KSO_WM_UNIT_DIAGRAM_ISREFERUNIT" val="0"/>
  <p:tag name="KSO_WM_UNIT_HIGHLIGHT" val="0"/>
  <p:tag name="KSO_WM_UNIT_ID" val="custom0_18**"/>
  <p:tag name="KSO_WM_UNIT_LAYERLEVEL" val="1"/>
</p:tagLst>
</file>

<file path=ppt/tags/tag217.xml><?xml version="1.0" encoding="utf-8"?>
<p:tagLst xmlns:p="http://schemas.openxmlformats.org/presentationml/2006/main">
  <p:tag name="AS_UNIQUEID" val="7409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AS_UNIQUEID" val="7410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AS_UNIQUEID" val="7411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AS_UNIQUEID" val="7412"/>
  <p:tag name="KSO_WM_BEAUTIFY_FLAG" val="#wm#"/>
  <p:tag name="KSO_WM_SLIDE_BACKGROUND_TYPE" val="leftRight"/>
  <p:tag name="KSO_WM_TAG_VERSION" val="1.0"/>
  <p:tag name="KSO_WM_TEMPLATE_CATEGORY" val="custom"/>
  <p:tag name="KSO_WM_TEMPLATE_INDEX" val="0"/>
  <p:tag name="KSO_WM_UNIT_COMPATIBLE" val="0"/>
  <p:tag name="KSO_WM_UNIT_DIAGRAM_ISNUMVISUAL" val="0"/>
  <p:tag name="KSO_WM_UNIT_DIAGRAM_ISREFERUNIT" val="0"/>
  <p:tag name="KSO_WM_UNIT_HIGHLIGHT" val="0"/>
  <p:tag name="KSO_WM_UNIT_ID" val="custom0_18**"/>
  <p:tag name="KSO_WM_UNIT_LAYERLEVEL" val="1"/>
</p:tagLst>
</file>

<file path=ppt/tags/tag221.xml><?xml version="1.0" encoding="utf-8"?>
<p:tagLst xmlns:p="http://schemas.openxmlformats.org/presentationml/2006/main">
  <p:tag name="AS_UNIQUEID" val="741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2.xml><?xml version="1.0" encoding="utf-8"?>
<p:tagLst xmlns:p="http://schemas.openxmlformats.org/presentationml/2006/main">
  <p:tag name="AS_UNIQUEID" val="7414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3.xml><?xml version="1.0" encoding="utf-8"?>
<p:tagLst xmlns:p="http://schemas.openxmlformats.org/presentationml/2006/main">
  <p:tag name="AS_UNIQUEID" val="741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4.xml><?xml version="1.0" encoding="utf-8"?>
<p:tagLst xmlns:p="http://schemas.openxmlformats.org/presentationml/2006/main">
  <p:tag name="AS_UNIQUEID" val="741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5.xml><?xml version="1.0" encoding="utf-8"?>
<p:tagLst xmlns:p="http://schemas.openxmlformats.org/presentationml/2006/main">
  <p:tag name="AS_UNIQUEID" val="741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6.xml><?xml version="1.0" encoding="utf-8"?>
<p:tagLst xmlns:p="http://schemas.openxmlformats.org/presentationml/2006/main">
  <p:tag name="AS_UNIQUEID" val="7418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7.xml><?xml version="1.0" encoding="utf-8"?>
<p:tagLst xmlns:p="http://schemas.openxmlformats.org/presentationml/2006/main">
  <p:tag name="AS_UNIQUEID" val="7419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8.xml><?xml version="1.0" encoding="utf-8"?>
<p:tagLst xmlns:p="http://schemas.openxmlformats.org/presentationml/2006/main">
  <p:tag name="AS_UNIQUEID" val="7420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9.xml><?xml version="1.0" encoding="utf-8"?>
<p:tagLst xmlns:p="http://schemas.openxmlformats.org/presentationml/2006/main">
  <p:tag name="AS_UNIQUEID" val="7421"/>
</p:tagLst>
</file>

<file path=ppt/tags/tag230.xml><?xml version="1.0" encoding="utf-8"?>
<p:tagLst xmlns:p="http://schemas.openxmlformats.org/presentationml/2006/main">
  <p:tag name="AS_UNIQUEID" val="7422"/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31.xml><?xml version="1.0" encoding="utf-8"?>
<p:tagLst xmlns:p="http://schemas.openxmlformats.org/presentationml/2006/main">
  <p:tag name="AS_UNIQUEID" val="742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2.xml><?xml version="1.0" encoding="utf-8"?>
<p:tagLst xmlns:p="http://schemas.openxmlformats.org/presentationml/2006/main">
  <p:tag name="AS_UNIQUEID" val="742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3.xml><?xml version="1.0" encoding="utf-8"?>
<p:tagLst xmlns:p="http://schemas.openxmlformats.org/presentationml/2006/main">
  <p:tag name="AS_UNIQUEID" val="742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4.xml><?xml version="1.0" encoding="utf-8"?>
<p:tagLst xmlns:p="http://schemas.openxmlformats.org/presentationml/2006/main">
  <p:tag name="AS_UNIQUEID" val="742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5.xml><?xml version="1.0" encoding="utf-8"?>
<p:tagLst xmlns:p="http://schemas.openxmlformats.org/presentationml/2006/main">
  <p:tag name="AS_UNIQUEID" val="7427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6.xml><?xml version="1.0" encoding="utf-8"?>
<p:tagLst xmlns:p="http://schemas.openxmlformats.org/presentationml/2006/main">
  <p:tag name="AS_UNIQUEID" val="7428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7.xml><?xml version="1.0" encoding="utf-8"?>
<p:tagLst xmlns:p="http://schemas.openxmlformats.org/presentationml/2006/main">
  <p:tag name="AS_UNIQUEID" val="7429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8.xml><?xml version="1.0" encoding="utf-8"?>
<p:tagLst xmlns:p="http://schemas.openxmlformats.org/presentationml/2006/main">
  <p:tag name="AS_UNIQUEID" val="7430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39.xml><?xml version="1.0" encoding="utf-8"?>
<p:tagLst xmlns:p="http://schemas.openxmlformats.org/presentationml/2006/main">
  <p:tag name="AS_UNIQUEID" val="7431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40.xml><?xml version="1.0" encoding="utf-8"?>
<p:tagLst xmlns:p="http://schemas.openxmlformats.org/presentationml/2006/main">
  <p:tag name="AS_UNIQUEID" val="743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41.xml><?xml version="1.0" encoding="utf-8"?>
<p:tagLst xmlns:p="http://schemas.openxmlformats.org/presentationml/2006/main">
  <p:tag name="AS_UNIQUEID" val="743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42.xml><?xml version="1.0" encoding="utf-8"?>
<p:tagLst xmlns:p="http://schemas.openxmlformats.org/presentationml/2006/main">
  <p:tag name="AS_UNIQUEID" val="743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43.xml><?xml version="1.0" encoding="utf-8"?>
<p:tagLst xmlns:p="http://schemas.openxmlformats.org/presentationml/2006/main">
  <p:tag name="AS_UNIQUEID" val="743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44.xml><?xml version="1.0" encoding="utf-8"?>
<p:tagLst xmlns:p="http://schemas.openxmlformats.org/presentationml/2006/main">
  <p:tag name="AS_UNIQUEID" val="7436"/>
</p:tagLst>
</file>

<file path=ppt/tags/tag245.xml><?xml version="1.0" encoding="utf-8"?>
<p:tagLst xmlns:p="http://schemas.openxmlformats.org/presentationml/2006/main">
  <p:tag name="AS_UNIQUEID" val="7437"/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AS_UNIQUEID" val="743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47.xml><?xml version="1.0" encoding="utf-8"?>
<p:tagLst xmlns:p="http://schemas.openxmlformats.org/presentationml/2006/main">
  <p:tag name="AS_UNIQUEID" val="7439"/>
  <p:tag name="KSO_WM_BEAUTIFY_FLAG" val="#wm#"/>
  <p:tag name="KSO_WM_SLIDE_BACKGROUND_TYPE" val="bottomTop"/>
  <p:tag name="KSO_WM_TAG_VERSION" val="1.0"/>
  <p:tag name="KSO_WM_TEMPLATE_CATEGORY" val="custom"/>
  <p:tag name="KSO_WM_TEMPLATE_INDEX" val="0"/>
  <p:tag name="KSO_WM_UNIT_COMPATIBLE" val="0"/>
  <p:tag name="KSO_WM_UNIT_DIAGRAM_ISNUMVISUAL" val="0"/>
  <p:tag name="KSO_WM_UNIT_DIAGRAM_ISREFERUNIT" val="0"/>
  <p:tag name="KSO_WM_UNIT_HIGHLIGHT" val="0"/>
  <p:tag name="KSO_WM_UNIT_ID" val="custom0_18**"/>
  <p:tag name="KSO_WM_UNIT_LAYERLEVEL" val="1"/>
</p:tagLst>
</file>

<file path=ppt/tags/tag248.xml><?xml version="1.0" encoding="utf-8"?>
<p:tagLst xmlns:p="http://schemas.openxmlformats.org/presentationml/2006/main">
  <p:tag name="AS_UNIQUEID" val="7440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49.xml><?xml version="1.0" encoding="utf-8"?>
<p:tagLst xmlns:p="http://schemas.openxmlformats.org/presentationml/2006/main">
  <p:tag name="AS_UNIQUEID" val="744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50.xml><?xml version="1.0" encoding="utf-8"?>
<p:tagLst xmlns:p="http://schemas.openxmlformats.org/presentationml/2006/main">
  <p:tag name="AS_UNIQUEID" val="744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51.xml><?xml version="1.0" encoding="utf-8"?>
<p:tagLst xmlns:p="http://schemas.openxmlformats.org/presentationml/2006/main">
  <p:tag name="AS_UNIQUEID" val="7443"/>
  <p:tag name="KSO_WM_BEAUTIFY_FLAG" val="#wm#"/>
  <p:tag name="KSO_WM_SLIDE_BACKGROUND_TYPE" val="bottomTop"/>
  <p:tag name="KSO_WM_TAG_VERSION" val="1.0"/>
  <p:tag name="KSO_WM_TEMPLATE_CATEGORY" val="custom"/>
  <p:tag name="KSO_WM_TEMPLATE_INDEX" val="0"/>
  <p:tag name="KSO_WM_UNIT_COMPATIBLE" val="0"/>
  <p:tag name="KSO_WM_UNIT_DIAGRAM_ISNUMVISUAL" val="0"/>
  <p:tag name="KSO_WM_UNIT_DIAGRAM_ISREFERUNIT" val="0"/>
  <p:tag name="KSO_WM_UNIT_HIGHLIGHT" val="0"/>
  <p:tag name="KSO_WM_UNIT_ID" val="custom0_18**"/>
  <p:tag name="KSO_WM_UNIT_LAYERLEVEL" val="1"/>
</p:tagLst>
</file>

<file path=ppt/tags/tag252.xml><?xml version="1.0" encoding="utf-8"?>
<p:tagLst xmlns:p="http://schemas.openxmlformats.org/presentationml/2006/main">
  <p:tag name="AS_UNIQUEID" val="744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53.xml><?xml version="1.0" encoding="utf-8"?>
<p:tagLst xmlns:p="http://schemas.openxmlformats.org/presentationml/2006/main">
  <p:tag name="AS_UNIQUEID" val="744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54.xml><?xml version="1.0" encoding="utf-8"?>
<p:tagLst xmlns:p="http://schemas.openxmlformats.org/presentationml/2006/main">
  <p:tag name="AS_UNIQUEID" val="7446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55.xml><?xml version="1.0" encoding="utf-8"?>
<p:tagLst xmlns:p="http://schemas.openxmlformats.org/presentationml/2006/main">
  <p:tag name="AS_UNIQUEID" val="7447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56.xml><?xml version="1.0" encoding="utf-8"?>
<p:tagLst xmlns:p="http://schemas.openxmlformats.org/presentationml/2006/main">
  <p:tag name="AS_UNIQUEID" val="744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57.xml><?xml version="1.0" encoding="utf-8"?>
<p:tagLst xmlns:p="http://schemas.openxmlformats.org/presentationml/2006/main">
  <p:tag name="AS_UNIQUEID" val="7449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58.xml><?xml version="1.0" encoding="utf-8"?>
<p:tagLst xmlns:p="http://schemas.openxmlformats.org/presentationml/2006/main">
  <p:tag name="AS_UNIQUEID" val="7450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59.xml><?xml version="1.0" encoding="utf-8"?>
<p:tagLst xmlns:p="http://schemas.openxmlformats.org/presentationml/2006/main">
  <p:tag name="AS_UNIQUEID" val="745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0.xml><?xml version="1.0" encoding="utf-8"?>
<p:tagLst xmlns:p="http://schemas.openxmlformats.org/presentationml/2006/main">
  <p:tag name="AS_UNIQUEID" val="7452"/>
</p:tagLst>
</file>

<file path=ppt/tags/tag261.xml><?xml version="1.0" encoding="utf-8"?>
<p:tagLst xmlns:p="http://schemas.openxmlformats.org/presentationml/2006/main">
  <p:tag name="AS_UNIQUEID" val="745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62.xml><?xml version="1.0" encoding="utf-8"?>
<p:tagLst xmlns:p="http://schemas.openxmlformats.org/presentationml/2006/main">
  <p:tag name="AS_UNIQUEID" val="745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63.xml><?xml version="1.0" encoding="utf-8"?>
<p:tagLst xmlns:p="http://schemas.openxmlformats.org/presentationml/2006/main">
  <p:tag name="AS_UNIQUEID" val="745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64.xml><?xml version="1.0" encoding="utf-8"?>
<p:tagLst xmlns:p="http://schemas.openxmlformats.org/presentationml/2006/main">
  <p:tag name="AS_UNIQUEID" val="745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65.xml><?xml version="1.0" encoding="utf-8"?>
<p:tagLst xmlns:p="http://schemas.openxmlformats.org/presentationml/2006/main">
  <p:tag name="AS_UNIQUEID" val="7457"/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66.xml><?xml version="1.0" encoding="utf-8"?>
<p:tagLst xmlns:p="http://schemas.openxmlformats.org/presentationml/2006/main">
  <p:tag name="AS_UNIQUEID" val="7458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67.xml><?xml version="1.0" encoding="utf-8"?>
<p:tagLst xmlns:p="http://schemas.openxmlformats.org/presentationml/2006/main">
  <p:tag name="AS_UNIQUEID" val="745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68.xml><?xml version="1.0" encoding="utf-8"?>
<p:tagLst xmlns:p="http://schemas.openxmlformats.org/presentationml/2006/main">
  <p:tag name="AS_UNIQUEID" val="746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69.xml><?xml version="1.0" encoding="utf-8"?>
<p:tagLst xmlns:p="http://schemas.openxmlformats.org/presentationml/2006/main">
  <p:tag name="AS_UNIQUEID" val="746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0.xml><?xml version="1.0" encoding="utf-8"?>
<p:tagLst xmlns:p="http://schemas.openxmlformats.org/presentationml/2006/main">
  <p:tag name="AS_UNIQUEID" val="746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1.xml><?xml version="1.0" encoding="utf-8"?>
<p:tagLst xmlns:p="http://schemas.openxmlformats.org/presentationml/2006/main">
  <p:tag name="AS_UNIQUEID" val="746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AS_UNIQUEID" val="746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AS_UNIQUEID" val="746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AS_UNIQUEID" val="7466"/>
</p:tagLst>
</file>

<file path=ppt/tags/tag275.xml><?xml version="1.0" encoding="utf-8"?>
<p:tagLst xmlns:p="http://schemas.openxmlformats.org/presentationml/2006/main">
  <p:tag name="AS_UNIQUEID" val="7467"/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76.xml><?xml version="1.0" encoding="utf-8"?>
<p:tagLst xmlns:p="http://schemas.openxmlformats.org/presentationml/2006/main">
  <p:tag name="AS_UNIQUEID" val="7468"/>
  <p:tag name="KSO_WM_BEAUTIFY_FLAG" val="#wm#"/>
  <p:tag name="KSO_WM_SLIDE_BACKGROUND_TYPE" val="belt"/>
  <p:tag name="KSO_WM_TAG_VERSION" val="1.0"/>
  <p:tag name="KSO_WM_TEMPLATE_CATEGORY" val="custom"/>
  <p:tag name="KSO_WM_TEMPLATE_INDEX" val="0"/>
  <p:tag name="KSO_WM_UNIT_COMPATIBLE" val="0"/>
  <p:tag name="KSO_WM_UNIT_DIAGRAM_ISNUMVISUAL" val="0"/>
  <p:tag name="KSO_WM_UNIT_DIAGRAM_ISREFERUNIT" val="0"/>
  <p:tag name="KSO_WM_UNIT_HIGHLIGHT" val="0"/>
  <p:tag name="KSO_WM_UNIT_ID" val="custom0_18**"/>
  <p:tag name="KSO_WM_UNIT_LAYERLEVEL" val="1"/>
</p:tagLst>
</file>

<file path=ppt/tags/tag277.xml><?xml version="1.0" encoding="utf-8"?>
<p:tagLst xmlns:p="http://schemas.openxmlformats.org/presentationml/2006/main">
  <p:tag name="AS_UNIQUEID" val="7469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78.xml><?xml version="1.0" encoding="utf-8"?>
<p:tagLst xmlns:p="http://schemas.openxmlformats.org/presentationml/2006/main">
  <p:tag name="AS_UNIQUEID" val="747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79.xml><?xml version="1.0" encoding="utf-8"?>
<p:tagLst xmlns:p="http://schemas.openxmlformats.org/presentationml/2006/main">
  <p:tag name="AS_UNIQUEID" val="7471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0.xml><?xml version="1.0" encoding="utf-8"?>
<p:tagLst xmlns:p="http://schemas.openxmlformats.org/presentationml/2006/main">
  <p:tag name="AS_UNIQUEID" val="7472"/>
  <p:tag name="KSO_WM_BEAUTIFY_FLAG" val="#wm#"/>
  <p:tag name="KSO_WM_SLIDE_BACKGROUND_TYPE" val="belt"/>
  <p:tag name="KSO_WM_TAG_VERSION" val="1.0"/>
  <p:tag name="KSO_WM_TEMPLATE_CATEGORY" val="custom"/>
  <p:tag name="KSO_WM_TEMPLATE_INDEX" val="0"/>
  <p:tag name="KSO_WM_UNIT_COMPATIBLE" val="0"/>
  <p:tag name="KSO_WM_UNIT_DIAGRAM_ISNUMVISUAL" val="0"/>
  <p:tag name="KSO_WM_UNIT_DIAGRAM_ISREFERUNIT" val="0"/>
  <p:tag name="KSO_WM_UNIT_HIGHLIGHT" val="0"/>
  <p:tag name="KSO_WM_UNIT_ID" val="custom0_18**"/>
  <p:tag name="KSO_WM_UNIT_LAYERLEVEL" val="1"/>
</p:tagLst>
</file>

<file path=ppt/tags/tag281.xml><?xml version="1.0" encoding="utf-8"?>
<p:tagLst xmlns:p="http://schemas.openxmlformats.org/presentationml/2006/main">
  <p:tag name="AS_UNIQUEID" val="747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2.xml><?xml version="1.0" encoding="utf-8"?>
<p:tagLst xmlns:p="http://schemas.openxmlformats.org/presentationml/2006/main">
  <p:tag name="AS_UNIQUEID" val="747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3.xml><?xml version="1.0" encoding="utf-8"?>
<p:tagLst xmlns:p="http://schemas.openxmlformats.org/presentationml/2006/main">
  <p:tag name="AS_UNIQUEID" val="7475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4.xml><?xml version="1.0" encoding="utf-8"?>
<p:tagLst xmlns:p="http://schemas.openxmlformats.org/presentationml/2006/main">
  <p:tag name="AS_UNIQUEID" val="7476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AS_UNIQUEID" val="7477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AS_UNIQUEID" val="7478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AS_UNIQUEID" val="7479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AS_UNIQUEID" val="748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AS_UNIQUEID" val="7481"/>
</p:tagLst>
</file>

<file path=ppt/tags/tag290.xml><?xml version="1.0" encoding="utf-8"?>
<p:tagLst xmlns:p="http://schemas.openxmlformats.org/presentationml/2006/main">
  <p:tag name="AS_UNIQUEID" val="7482"/>
</p:tagLst>
</file>

<file path=ppt/tags/tag291.xml><?xml version="1.0" encoding="utf-8"?>
<p:tagLst xmlns:p="http://schemas.openxmlformats.org/presentationml/2006/main">
  <p:tag name="AS_UNIQUEID" val="7483"/>
</p:tagLst>
</file>

<file path=ppt/tags/tag292.xml><?xml version="1.0" encoding="utf-8"?>
<p:tagLst xmlns:p="http://schemas.openxmlformats.org/presentationml/2006/main">
  <p:tag name="AS_UNIQUEID" val="7484"/>
</p:tagLst>
</file>

<file path=ppt/tags/tag293.xml><?xml version="1.0" encoding="utf-8"?>
<p:tagLst xmlns:p="http://schemas.openxmlformats.org/presentationml/2006/main">
  <p:tag name="AS_UNIQUEID" val="7485"/>
</p:tagLst>
</file>

<file path=ppt/tags/tag294.xml><?xml version="1.0" encoding="utf-8"?>
<p:tagLst xmlns:p="http://schemas.openxmlformats.org/presentationml/2006/main">
  <p:tag name="AS_UNIQUEID" val="7486"/>
</p:tagLst>
</file>

<file path=ppt/tags/tag295.xml><?xml version="1.0" encoding="utf-8"?>
<p:tagLst xmlns:p="http://schemas.openxmlformats.org/presentationml/2006/main">
  <p:tag name="AS_UNIQUEID" val="7487"/>
</p:tagLst>
</file>

<file path=ppt/tags/tag296.xml><?xml version="1.0" encoding="utf-8"?>
<p:tagLst xmlns:p="http://schemas.openxmlformats.org/presentationml/2006/main">
  <p:tag name="AS_UNIQUEID" val="7488"/>
</p:tagLst>
</file>

<file path=ppt/tags/tag297.xml><?xml version="1.0" encoding="utf-8"?>
<p:tagLst xmlns:p="http://schemas.openxmlformats.org/presentationml/2006/main">
  <p:tag name="AS_UNIQUEID" val="7489"/>
</p:tagLst>
</file>

<file path=ppt/tags/tag298.xml><?xml version="1.0" encoding="utf-8"?>
<p:tagLst xmlns:p="http://schemas.openxmlformats.org/presentationml/2006/main">
  <p:tag name="AS_UNIQUEID" val="7490"/>
</p:tagLst>
</file>

<file path=ppt/tags/tag299.xml><?xml version="1.0" encoding="utf-8"?>
<p:tagLst xmlns:p="http://schemas.openxmlformats.org/presentationml/2006/main">
  <p:tag name="AS_UNIQUEID" val="7491"/>
</p:tagLst>
</file>

<file path=ppt/tags/tag300.xml><?xml version="1.0" encoding="utf-8"?>
<p:tagLst xmlns:p="http://schemas.openxmlformats.org/presentationml/2006/main">
  <p:tag name="AS_UNIQUEID" val="7492"/>
</p:tagLst>
</file>

<file path=ppt/tags/tag301.xml><?xml version="1.0" encoding="utf-8"?>
<p:tagLst xmlns:p="http://schemas.openxmlformats.org/presentationml/2006/main">
  <p:tag name="AS_UNIQUEID" val="7493"/>
</p:tagLst>
</file>

<file path=ppt/tags/tag302.xml><?xml version="1.0" encoding="utf-8"?>
<p:tagLst xmlns:p="http://schemas.openxmlformats.org/presentationml/2006/main">
  <p:tag name="AS_UNIQUEID" val="7494"/>
</p:tagLst>
</file>

<file path=ppt/tags/tag303.xml><?xml version="1.0" encoding="utf-8"?>
<p:tagLst xmlns:p="http://schemas.openxmlformats.org/presentationml/2006/main">
  <p:tag name="AS_UNIQUEID" val="7495"/>
</p:tagLst>
</file>

<file path=ppt/tags/tag304.xml><?xml version="1.0" encoding="utf-8"?>
<p:tagLst xmlns:p="http://schemas.openxmlformats.org/presentationml/2006/main">
  <p:tag name="AS_UNIQUEID" val="7496"/>
</p:tagLst>
</file>

<file path=ppt/tags/tag305.xml><?xml version="1.0" encoding="utf-8"?>
<p:tagLst xmlns:p="http://schemas.openxmlformats.org/presentationml/2006/main">
  <p:tag name="AS_UNIQUEID" val="7497"/>
</p:tagLst>
</file>

<file path=ppt/tags/tag306.xml><?xml version="1.0" encoding="utf-8"?>
<p:tagLst xmlns:p="http://schemas.openxmlformats.org/presentationml/2006/main">
  <p:tag name="AS_UNIQUEID" val="7498"/>
</p:tagLst>
</file>

<file path=ppt/tags/tag307.xml><?xml version="1.0" encoding="utf-8"?>
<p:tagLst xmlns:p="http://schemas.openxmlformats.org/presentationml/2006/main">
  <p:tag name="AS_UNIQUEID" val="7499"/>
</p:tagLst>
</file>

<file path=ppt/tags/tag308.xml><?xml version="1.0" encoding="utf-8"?>
<p:tagLst xmlns:p="http://schemas.openxmlformats.org/presentationml/2006/main">
  <p:tag name="AS_UNIQUEID" val="7500"/>
</p:tagLst>
</file>

<file path=ppt/tags/tag309.xml><?xml version="1.0" encoding="utf-8"?>
<p:tagLst xmlns:p="http://schemas.openxmlformats.org/presentationml/2006/main">
  <p:tag name="AS_UNIQUEID" val="7501"/>
</p:tagLst>
</file>

<file path=ppt/tags/tag310.xml><?xml version="1.0" encoding="utf-8"?>
<p:tagLst xmlns:p="http://schemas.openxmlformats.org/presentationml/2006/main">
  <p:tag name="AS_UNIQUEID" val="7502"/>
</p:tagLst>
</file>

<file path=ppt/tags/tag311.xml><?xml version="1.0" encoding="utf-8"?>
<p:tagLst xmlns:p="http://schemas.openxmlformats.org/presentationml/2006/main">
  <p:tag name="AS_UNIQUEID" val="7503"/>
</p:tagLst>
</file>

<file path=ppt/tags/tag312.xml><?xml version="1.0" encoding="utf-8"?>
<p:tagLst xmlns:p="http://schemas.openxmlformats.org/presentationml/2006/main">
  <p:tag name="AS_UNIQUEID" val="7504"/>
</p:tagLst>
</file>

<file path=ppt/tags/tag313.xml><?xml version="1.0" encoding="utf-8"?>
<p:tagLst xmlns:p="http://schemas.openxmlformats.org/presentationml/2006/main">
  <p:tag name="AS_UNIQUEID" val="7505"/>
</p:tagLst>
</file>

<file path=ppt/tags/tag314.xml><?xml version="1.0" encoding="utf-8"?>
<p:tagLst xmlns:p="http://schemas.openxmlformats.org/presentationml/2006/main">
  <p:tag name="AS_UNIQUEID" val="7506"/>
</p:tagLst>
</file>

<file path=ppt/tags/tag315.xml><?xml version="1.0" encoding="utf-8"?>
<p:tagLst xmlns:p="http://schemas.openxmlformats.org/presentationml/2006/main">
  <p:tag name="AS_UNIQUEID" val="7507"/>
</p:tagLst>
</file>

<file path=ppt/tags/tag316.xml><?xml version="1.0" encoding="utf-8"?>
<p:tagLst xmlns:p="http://schemas.openxmlformats.org/presentationml/2006/main">
  <p:tag name="AS_UNIQUEID" val="7508"/>
</p:tagLst>
</file>

<file path=ppt/tags/tag317.xml><?xml version="1.0" encoding="utf-8"?>
<p:tagLst xmlns:p="http://schemas.openxmlformats.org/presentationml/2006/main">
  <p:tag name="AS_UNIQUEID" val="7509"/>
</p:tagLst>
</file>

<file path=ppt/tags/tag318.xml><?xml version="1.0" encoding="utf-8"?>
<p:tagLst xmlns:p="http://schemas.openxmlformats.org/presentationml/2006/main">
  <p:tag name="AS_UNIQUEID" val="7510"/>
</p:tagLst>
</file>

<file path=ppt/tags/tag319.xml><?xml version="1.0" encoding="utf-8"?>
<p:tagLst xmlns:p="http://schemas.openxmlformats.org/presentationml/2006/main">
  <p:tag name="AS_UNIQUEID" val="7511"/>
</p:tagLst>
</file>

<file path=ppt/tags/tag320.xml><?xml version="1.0" encoding="utf-8"?>
<p:tagLst xmlns:p="http://schemas.openxmlformats.org/presentationml/2006/main">
  <p:tag name="AS_UNIQUEID" val="7512"/>
</p:tagLst>
</file>

<file path=ppt/tags/tag321.xml><?xml version="1.0" encoding="utf-8"?>
<p:tagLst xmlns:p="http://schemas.openxmlformats.org/presentationml/2006/main">
  <p:tag name="AS_UNIQUEID" val="7513"/>
</p:tagLst>
</file>

<file path=ppt/tags/tag322.xml><?xml version="1.0" encoding="utf-8"?>
<p:tagLst xmlns:p="http://schemas.openxmlformats.org/presentationml/2006/main">
  <p:tag name="AS_UNIQUEID" val="7514"/>
</p:tagLst>
</file>

<file path=ppt/tags/tag323.xml><?xml version="1.0" encoding="utf-8"?>
<p:tagLst xmlns:p="http://schemas.openxmlformats.org/presentationml/2006/main">
  <p:tag name="AS_UNIQUEID" val="7515"/>
</p:tagLst>
</file>

<file path=ppt/tags/tag324.xml><?xml version="1.0" encoding="utf-8"?>
<p:tagLst xmlns:p="http://schemas.openxmlformats.org/presentationml/2006/main">
  <p:tag name="AS_UNIQUEID" val="7516"/>
</p:tagLst>
</file>

<file path=ppt/tags/tag325.xml><?xml version="1.0" encoding="utf-8"?>
<p:tagLst xmlns:p="http://schemas.openxmlformats.org/presentationml/2006/main">
  <p:tag name="AS_UNIQUEID" val="7517"/>
</p:tagLst>
</file>

<file path=ppt/tags/tag326.xml><?xml version="1.0" encoding="utf-8"?>
<p:tagLst xmlns:p="http://schemas.openxmlformats.org/presentationml/2006/main">
  <p:tag name="AS_UNIQUEID" val="7518"/>
</p:tagLst>
</file>

<file path=ppt/tags/tag327.xml><?xml version="1.0" encoding="utf-8"?>
<p:tagLst xmlns:p="http://schemas.openxmlformats.org/presentationml/2006/main">
  <p:tag name="AS_UNIQUEID" val="7519"/>
</p:tagLst>
</file>

<file path=ppt/tags/tag328.xml><?xml version="1.0" encoding="utf-8"?>
<p:tagLst xmlns:p="http://schemas.openxmlformats.org/presentationml/2006/main">
  <p:tag name="AS_UNIQUEID" val="7520"/>
</p:tagLst>
</file>

<file path=ppt/tags/tag329.xml><?xml version="1.0" encoding="utf-8"?>
<p:tagLst xmlns:p="http://schemas.openxmlformats.org/presentationml/2006/main">
  <p:tag name="AS_UNIQUEID" val="7521"/>
</p:tagLst>
</file>

<file path=ppt/tags/tag330.xml><?xml version="1.0" encoding="utf-8"?>
<p:tagLst xmlns:p="http://schemas.openxmlformats.org/presentationml/2006/main">
  <p:tag name="AS_UNIQUEID" val="7522"/>
</p:tagLst>
</file>

<file path=ppt/tags/tag331.xml><?xml version="1.0" encoding="utf-8"?>
<p:tagLst xmlns:p="http://schemas.openxmlformats.org/presentationml/2006/main">
  <p:tag name="AS_UNIQUEID" val="7523"/>
</p:tagLst>
</file>

<file path=ppt/tags/tag332.xml><?xml version="1.0" encoding="utf-8"?>
<p:tagLst xmlns:p="http://schemas.openxmlformats.org/presentationml/2006/main">
  <p:tag name="AS_UNIQUEID" val="7524"/>
</p:tagLst>
</file>

<file path=ppt/tags/tag333.xml><?xml version="1.0" encoding="utf-8"?>
<p:tagLst xmlns:p="http://schemas.openxmlformats.org/presentationml/2006/main">
  <p:tag name="AS_UNIQUEID" val="7525"/>
</p:tagLst>
</file>

<file path=ppt/tags/tag334.xml><?xml version="1.0" encoding="utf-8"?>
<p:tagLst xmlns:p="http://schemas.openxmlformats.org/presentationml/2006/main">
  <p:tag name="AS_UNIQUEID" val="7526"/>
</p:tagLst>
</file>

<file path=ppt/tags/tag335.xml><?xml version="1.0" encoding="utf-8"?>
<p:tagLst xmlns:p="http://schemas.openxmlformats.org/presentationml/2006/main">
  <p:tag name="AS_UNIQUEID" val="7527"/>
</p:tagLst>
</file>

<file path=ppt/tags/tag336.xml><?xml version="1.0" encoding="utf-8"?>
<p:tagLst xmlns:p="http://schemas.openxmlformats.org/presentationml/2006/main">
  <p:tag name="AS_UNIQUEID" val="7528"/>
</p:tagLst>
</file>

<file path=ppt/tags/tag337.xml><?xml version="1.0" encoding="utf-8"?>
<p:tagLst xmlns:p="http://schemas.openxmlformats.org/presentationml/2006/main">
  <p:tag name="AS_UNIQUEID" val="7529"/>
</p:tagLst>
</file>

<file path=ppt/tags/tag338.xml><?xml version="1.0" encoding="utf-8"?>
<p:tagLst xmlns:p="http://schemas.openxmlformats.org/presentationml/2006/main">
  <p:tag name="AS_UNIQUEID" val="7530"/>
</p:tagLst>
</file>

<file path=ppt/tags/tag339.xml><?xml version="1.0" encoding="utf-8"?>
<p:tagLst xmlns:p="http://schemas.openxmlformats.org/presentationml/2006/main">
  <p:tag name="AS_UNIQUEID" val="7531"/>
</p:tagLst>
</file>

<file path=ppt/tags/tag340.xml><?xml version="1.0" encoding="utf-8"?>
<p:tagLst xmlns:p="http://schemas.openxmlformats.org/presentationml/2006/main">
  <p:tag name="AS_UNIQUEID" val="7532"/>
</p:tagLst>
</file>

<file path=ppt/tags/tag341.xml><?xml version="1.0" encoding="utf-8"?>
<p:tagLst xmlns:p="http://schemas.openxmlformats.org/presentationml/2006/main">
  <p:tag name="AS_UNIQUEID" val="7533"/>
</p:tagLst>
</file>

<file path=ppt/tags/tag342.xml><?xml version="1.0" encoding="utf-8"?>
<p:tagLst xmlns:p="http://schemas.openxmlformats.org/presentationml/2006/main">
  <p:tag name="AS_UNIQUEID" val="7534"/>
</p:tagLst>
</file>

<file path=ppt/tags/tag343.xml><?xml version="1.0" encoding="utf-8"?>
<p:tagLst xmlns:p="http://schemas.openxmlformats.org/presentationml/2006/main">
  <p:tag name="AS_UNIQUEID" val="7535"/>
</p:tagLst>
</file>

<file path=ppt/tags/tag344.xml><?xml version="1.0" encoding="utf-8"?>
<p:tagLst xmlns:p="http://schemas.openxmlformats.org/presentationml/2006/main">
  <p:tag name="AS_UNIQUEID" val="7536"/>
</p:tagLst>
</file>

<file path=ppt/tags/tag345.xml><?xml version="1.0" encoding="utf-8"?>
<p:tagLst xmlns:p="http://schemas.openxmlformats.org/presentationml/2006/main">
  <p:tag name="AS_UNIQUEID" val="7537"/>
</p:tagLst>
</file>

<file path=ppt/tags/tag346.xml><?xml version="1.0" encoding="utf-8"?>
<p:tagLst xmlns:p="http://schemas.openxmlformats.org/presentationml/2006/main">
  <p:tag name="AS_UNIQUEID" val="7538"/>
</p:tagLst>
</file>

<file path=ppt/tags/tag347.xml><?xml version="1.0" encoding="utf-8"?>
<p:tagLst xmlns:p="http://schemas.openxmlformats.org/presentationml/2006/main">
  <p:tag name="AS_UNIQUEID" val="7539"/>
</p:tagLst>
</file>

<file path=ppt/tags/tag348.xml><?xml version="1.0" encoding="utf-8"?>
<p:tagLst xmlns:p="http://schemas.openxmlformats.org/presentationml/2006/main">
  <p:tag name="AS_UNIQUEID" val="7540"/>
</p:tagLst>
</file>

<file path=ppt/tags/tag349.xml><?xml version="1.0" encoding="utf-8"?>
<p:tagLst xmlns:p="http://schemas.openxmlformats.org/presentationml/2006/main">
  <p:tag name="AS_UNIQUEID" val="7541"/>
</p:tagLst>
</file>

<file path=ppt/tags/tag350.xml><?xml version="1.0" encoding="utf-8"?>
<p:tagLst xmlns:p="http://schemas.openxmlformats.org/presentationml/2006/main">
  <p:tag name="AS_UNIQUEID" val="7542"/>
</p:tagLst>
</file>

<file path=ppt/tags/tag351.xml><?xml version="1.0" encoding="utf-8"?>
<p:tagLst xmlns:p="http://schemas.openxmlformats.org/presentationml/2006/main">
  <p:tag name="AS_UNIQUEID" val="7543"/>
</p:tagLst>
</file>

<file path=ppt/tags/tag352.xml><?xml version="1.0" encoding="utf-8"?>
<p:tagLst xmlns:p="http://schemas.openxmlformats.org/presentationml/2006/main">
  <p:tag name="AS_UNIQUEID" val="7544"/>
</p:tagLst>
</file>

<file path=ppt/tags/tag353.xml><?xml version="1.0" encoding="utf-8"?>
<p:tagLst xmlns:p="http://schemas.openxmlformats.org/presentationml/2006/main">
  <p:tag name="AS_UNIQUEID" val="7545"/>
</p:tagLst>
</file>

<file path=ppt/tags/tag354.xml><?xml version="1.0" encoding="utf-8"?>
<p:tagLst xmlns:p="http://schemas.openxmlformats.org/presentationml/2006/main">
  <p:tag name="AS_UNIQUEID" val="7546"/>
</p:tagLst>
</file>

<file path=ppt/tags/tag355.xml><?xml version="1.0" encoding="utf-8"?>
<p:tagLst xmlns:p="http://schemas.openxmlformats.org/presentationml/2006/main">
  <p:tag name="AS_UNIQUEID" val="7547"/>
</p:tagLst>
</file>

<file path=ppt/tags/tag356.xml><?xml version="1.0" encoding="utf-8"?>
<p:tagLst xmlns:p="http://schemas.openxmlformats.org/presentationml/2006/main">
  <p:tag name="AS_UNIQUEID" val="7548"/>
</p:tagLst>
</file>

<file path=ppt/tags/tag357.xml><?xml version="1.0" encoding="utf-8"?>
<p:tagLst xmlns:p="http://schemas.openxmlformats.org/presentationml/2006/main">
  <p:tag name="AS_UNIQUEID" val="7549"/>
</p:tagLst>
</file>

<file path=ppt/tags/tag358.xml><?xml version="1.0" encoding="utf-8"?>
<p:tagLst xmlns:p="http://schemas.openxmlformats.org/presentationml/2006/main">
  <p:tag name="AS_UNIQUEID" val="7550"/>
</p:tagLst>
</file>

<file path=ppt/tags/tag359.xml><?xml version="1.0" encoding="utf-8"?>
<p:tagLst xmlns:p="http://schemas.openxmlformats.org/presentationml/2006/main">
  <p:tag name="AS_UNIQUEID" val="7551"/>
</p:tagLst>
</file>

<file path=ppt/tags/tag360.xml><?xml version="1.0" encoding="utf-8"?>
<p:tagLst xmlns:p="http://schemas.openxmlformats.org/presentationml/2006/main">
  <p:tag name="AS_UNIQUEID" val="7552"/>
  <p:tag name="KSO_WM_BEAUTIFY_FLAG" val="#wm#"/>
  <p:tag name="KSO_WM_TAG_VERSION" val="1.0"/>
  <p:tag name="KSO_WM_TEMPLATE_CATEGORY" val="custom"/>
  <p:tag name="KSO_WM_TEMPLATE_INDEX" val="2020524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61.xml><?xml version="1.0" encoding="utf-8"?>
<p:tagLst xmlns:p="http://schemas.openxmlformats.org/presentationml/2006/main">
  <p:tag name="AS_UNIQUEID" val="7553"/>
  <p:tag name="KSO_WM_BEAUTIFY_FLAG" val="#wm#"/>
  <p:tag name="KSO_WM_TAG_VERSION" val="1.0"/>
  <p:tag name="KSO_WM_TEMPLATE_CATEGORY" val="custom"/>
  <p:tag name="KSO_WM_TEMPLATE_INDEX" val="2020524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62.xml><?xml version="1.0" encoding="utf-8"?>
<p:tagLst xmlns:p="http://schemas.openxmlformats.org/presentationml/2006/main">
  <p:tag name="AS_UNIQUEID" val="75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63.xml><?xml version="1.0" encoding="utf-8"?>
<p:tagLst xmlns:p="http://schemas.openxmlformats.org/presentationml/2006/main">
  <p:tag name="AS_UNIQUEID" val="75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64.xml><?xml version="1.0" encoding="utf-8"?>
<p:tagLst xmlns:p="http://schemas.openxmlformats.org/presentationml/2006/main">
  <p:tag name="AS_UNIQUEID" val="75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65.xml><?xml version="1.0" encoding="utf-8"?>
<p:tagLst xmlns:p="http://schemas.openxmlformats.org/presentationml/2006/main">
  <p:tag name="AS_UNIQUEID" val="7557"/>
  <p:tag name="KSO_WM_BEAUTIFY_FLAG" val="#wm#"/>
  <p:tag name="KSO_WM_TAG_VERSION" val="1.0"/>
  <p:tag name="KSO_WM_TEMPLATE_CATEGORY" val="custom"/>
  <p:tag name="KSO_WM_TEMPLATE_COLOR_TYPE" val="1"/>
  <p:tag name="KSO_WM_TEMPLATE_INDEX" val="20205242"/>
  <p:tag name="KSO_WM_TEMPLATE_MASTER_THUMB_INDEX" val="12"/>
  <p:tag name="KSO_WM_TEMPLATE_MASTER_TYPE" val="1"/>
  <p:tag name="KSO_WM_TEMPLATE_SUBCATEGORY" val="0"/>
  <p:tag name="KSO_WM_TEMPLATE_THUMBS_INDEX" val="1、4、7、8、9、12、15、16、17、19、20、21、22、24"/>
</p:tagLst>
</file>

<file path=ppt/tags/tag366.xml><?xml version="1.0" encoding="utf-8"?>
<p:tagLst xmlns:p="http://schemas.openxmlformats.org/presentationml/2006/main">
  <p:tag name="AS_UNIQUEID" val="7562"/>
</p:tagLst>
</file>

<file path=ppt/tags/tag367.xml><?xml version="1.0" encoding="utf-8"?>
<p:tagLst xmlns:p="http://schemas.openxmlformats.org/presentationml/2006/main">
  <p:tag name="AS_UNIQUEID" val="6803"/>
</p:tagLst>
</file>

<file path=ppt/tags/tag368.xml><?xml version="1.0" encoding="utf-8"?>
<p:tagLst xmlns:p="http://schemas.openxmlformats.org/presentationml/2006/main">
  <p:tag name="AS_UNIQUEID" val="6804"/>
</p:tagLst>
</file>

<file path=ppt/tags/tag369.xml><?xml version="1.0" encoding="utf-8"?>
<p:tagLst xmlns:p="http://schemas.openxmlformats.org/presentationml/2006/main">
  <p:tag name="AS_UNIQUEID" val="6805"/>
</p:tagLst>
</file>

<file path=ppt/tags/tag370.xml><?xml version="1.0" encoding="utf-8"?>
<p:tagLst xmlns:p="http://schemas.openxmlformats.org/presentationml/2006/main">
  <p:tag name="AS_UNIQUEID" val="6806"/>
</p:tagLst>
</file>

<file path=ppt/tags/tag371.xml><?xml version="1.0" encoding="utf-8"?>
<p:tagLst xmlns:p="http://schemas.openxmlformats.org/presentationml/2006/main">
  <p:tag name="AS_UNIQUEID" val="6807"/>
</p:tagLst>
</file>

<file path=ppt/tags/tag372.xml><?xml version="1.0" encoding="utf-8"?>
<p:tagLst xmlns:p="http://schemas.openxmlformats.org/presentationml/2006/main">
  <p:tag name="AS_UNIQUEID" val="6808"/>
</p:tagLst>
</file>

<file path=ppt/tags/tag373.xml><?xml version="1.0" encoding="utf-8"?>
<p:tagLst xmlns:p="http://schemas.openxmlformats.org/presentationml/2006/main">
  <p:tag name="AS_UNIQUEID" val="7558"/>
</p:tagLst>
</file>

<file path=ppt/tags/tag374.xml><?xml version="1.0" encoding="utf-8"?>
<p:tagLst xmlns:p="http://schemas.openxmlformats.org/presentationml/2006/main">
  <p:tag name="AS_UNIQUEID" val="316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75.xml><?xml version="1.0" encoding="utf-8"?>
<p:tagLst xmlns:p="http://schemas.openxmlformats.org/presentationml/2006/main">
  <p:tag name="AS_UNIQUEID" val="5979"/>
</p:tagLst>
</file>

<file path=ppt/tags/tag376.xml><?xml version="1.0" encoding="utf-8"?>
<p:tagLst xmlns:p="http://schemas.openxmlformats.org/presentationml/2006/main">
  <p:tag name="AS_UNIQUEID" val="5980"/>
</p:tagLst>
</file>

<file path=ppt/tags/tag377.xml><?xml version="1.0" encoding="utf-8"?>
<p:tagLst xmlns:p="http://schemas.openxmlformats.org/presentationml/2006/main">
  <p:tag name="AS_UNIQUEID" val="7559"/>
</p:tagLst>
</file>

<file path=ppt/tags/tag378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features&quot;:[&quot;creativepic&quot;],&quot;support_big_font&quot;:false,&quot;picture_toward&quot;:1,&quot;picture_dockside&quot;:[],&quot;fill_id&quot;:&quot;ea24516ef22941bda3c0fadbdb233f5f&quot;,&quot;fill_align&quot;:&quot;cm&quot;,&quot;chip_types&quot;:[&quot;picture&quot;]},{&quot;text_align&quot;:&quot;lb&quot;,&quot;text_direction&quot;:&quot;horizontal&quot;,&quot;support_big_font&quot;:false,&quot;picture_toward&quot;:0,&quot;picture_dockside&quot;:[],&quot;fill_id&quot;:&quot;e64d6b39dbcb4f5e8b45c2814b499727&quot;,&quot;fill_align&quot;:&quot;lb&quot;,&quot;chip_types&quot;:[&quot;text&quot;,&quot;header&quot;]},{&quot;text_align&quot;:&quot;lt&quot;,&quot;text_direction&quot;:&quot;horizontal&quot;,&quot;support_big_font&quot;:false,&quot;picture_toward&quot;:0,&quot;picture_dockside&quot;:[],&quot;fill_id&quot;:&quot;4cac0ce68cb84566b51d233488c6b209&quot;,&quot;fill_align&quot;:&quot;lt&quot;,&quot;chip_types&quot;:[&quot;text&quot;]}]]"/>
  <p:tag name="KSO_WM_CHIP_GROUPID" val="5facfe54998712faa657a884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acfe54998712faa657a885"/>
  <p:tag name="KSO_WM_SLIDE_BACKGROUND_TYPE" val="general"/>
  <p:tag name="KSO_WM_SLIDE_BK_DARK_LIGHT" val="2"/>
  <p:tag name="KSO_WM_SLIDE_ID" val="diagram20217050_1"/>
  <p:tag name="KSO_WM_SLIDE_INDEX" val="1"/>
  <p:tag name="KSO_WM_SLIDE_ITEM_CNT" val="0"/>
  <p:tag name="KSO_WM_SLIDE_LAYOUT" val="a_d_f"/>
  <p:tag name="KSO_WM_SLIDE_LAYOUT_CNT" val="1_1_1"/>
  <p:tag name="KSO_WM_SLIDE_LAYOUT_INFO" val="{&quot;direction&quot;:1,&quot;id&quot;:&quot;2021-04-01T16:15:46&quot;,&quot;maxSize&quot;:{&quot;size1&quot;:63.700000000000003},&quot;minSize&quot;:{&quot;size1&quot;:43.799999999999997},&quot;normalSize&quot;:{&quot;size1&quot;:56.200000000000003},&quot;subLayout&quot;:[{&quot;id&quot;:&quot;2021-04-01T16:15:46&quot;,&quot;maxSize&quot;:{&quot;size1&quot;:55.600000000000001},&quot;minSize&quot;:{&quot;size1&quot;:20},&quot;normalSize&quot;:{&quot;size1&quot;:37.899999999999999},&quot;subLayout&quot;:[{&quot;id&quot;:&quot;2021-04-01T16:15:46&quot;,&quot;margin&quot;:{&quot;bottom&quot;:0.026000002399086952,&quot;left&quot;:2.5399999618530273,&quot;right&quot;:1.6670000553131104,&quot;top&quot;:1.6929999589920044},&quot;type&quot;:0},{&quot;id&quot;:&quot;2021-04-01T16:15:46&quot;,&quot;margin&quot;:{&quot;bottom&quot;:1.6929999589920044,&quot;left&quot;:2.5399999618530273,&quot;right&quot;:1.6670000553131104,&quot;top&quot;:0.81999999284744263},&quot;type&quot;:0}],&quot;type&quot;:0},{&quot;id&quot;:&quot;2021-04-01T16:15:46&quot;,&quot;margin&quot;:{&quot;bottom&quot;:1.6929999589920044,&quot;left&quot;:0.026000002399086952,&quot;right&quot;:1.6929999589920044,&quot;top&quot;:1.6929999589920044},&quot;type&quot;:0}],&quot;type&quot;:0}"/>
  <p:tag name="KSO_WM_SLIDE_POSITION" val="72*95"/>
  <p:tag name="KSO_WM_SLIDE_RATIO" val="1.777778"/>
  <p:tag name="KSO_WM_SLIDE_SIZE" val="816*348"/>
  <p:tag name="KSO_WM_SLIDE_SUBTYPE" val="picTxt"/>
  <p:tag name="KSO_WM_SLIDE_SUPPORT_FEATURE_TYPE" val="8"/>
  <p:tag name="KSO_WM_SLIDE_TYPE" val="text"/>
  <p:tag name="KSO_WM_TAG_VERSION" val="1.0"/>
  <p:tag name="KSO_WM_TEMPLATE_ASSEMBLE_GROUPID" val="606570444054ed1e2fb814a6"/>
  <p:tag name="KSO_WM_TEMPLATE_ASSEMBLE_XID" val="606570444054ed1e2fb814a6"/>
  <p:tag name="KSO_WM_TEMPLATE_CATEGORY" val="custom"/>
  <p:tag name="KSO_WM_TEMPLATE_COLOR_TYPE" val="1"/>
  <p:tag name="KSO_WM_TEMPLATE_INDEX" val="20205242"/>
  <p:tag name="KSO_WM_TEMPLATE_MASTER_TYPE" val="0"/>
  <p:tag name="KSO_WM_TEMPLATE_SUBCATEGORY" val="21"/>
</p:tagLst>
</file>

<file path=ppt/tags/tag379.xml><?xml version="1.0" encoding="utf-8"?>
<p:tagLst xmlns:p="http://schemas.openxmlformats.org/presentationml/2006/main">
  <p:tag name="AS_UNIQUEID" val="7560"/>
</p:tagLst>
</file>

<file path=ppt/tags/tag380.xml><?xml version="1.0" encoding="utf-8"?>
<p:tagLst xmlns:p="http://schemas.openxmlformats.org/presentationml/2006/main">
  <p:tag name="AS_UNIQUEID" val="3498"/>
</p:tagLst>
</file>

<file path=ppt/tags/tag381.xml><?xml version="1.0" encoding="utf-8"?>
<p:tagLst xmlns:p="http://schemas.openxmlformats.org/presentationml/2006/main">
  <p:tag name="AS_UNIQUEID" val="3499"/>
</p:tagLst>
</file>

<file path=ppt/tags/tag382.xml><?xml version="1.0" encoding="utf-8"?>
<p:tagLst xmlns:p="http://schemas.openxmlformats.org/presentationml/2006/main">
  <p:tag name="AS_UNIQUEID" val="3500"/>
</p:tagLst>
</file>

<file path=ppt/tags/tag383.xml><?xml version="1.0" encoding="utf-8"?>
<p:tagLst xmlns:p="http://schemas.openxmlformats.org/presentationml/2006/main">
  <p:tag name="AS_UNIQUEID" val="7561"/>
</p:tagLst>
</file>

<file path=ppt/tags/tag384.xml><?xml version="1.0" encoding="utf-8"?>
<p:tagLst xmlns:p="http://schemas.openxmlformats.org/presentationml/2006/main">
  <p:tag name="AS_UNIQUEID" val="3502"/>
</p:tagLst>
</file>

<file path=ppt/tags/tag385.xml><?xml version="1.0" encoding="utf-8"?>
<p:tagLst xmlns:p="http://schemas.openxmlformats.org/presentationml/2006/main">
  <p:tag name="AS_UNIQUEID" val="3503"/>
</p:tagLst>
</file>

<file path=ppt/tags/tag386.xml><?xml version="1.0" encoding="utf-8"?>
<p:tagLst xmlns:p="http://schemas.openxmlformats.org/presentationml/2006/main">
  <p:tag name="AS_UNIQUEID" val="3504"/>
</p:tagLst>
</file>

<file path=ppt/tags/tag387.xml><?xml version="1.0" encoding="utf-8"?>
<p:tagLst xmlns:p="http://schemas.openxmlformats.org/presentationml/2006/main">
  <p:tag name="AS_UNIQUEID" val="3505"/>
</p:tagLst>
</file>

<file path=ppt/tags/tag388.xml><?xml version="1.0" encoding="utf-8"?>
<p:tagLst xmlns:p="http://schemas.openxmlformats.org/presentationml/2006/main">
  <p:tag name="AS_UNIQUEID" val="3506"/>
</p:tagLst>
</file>

<file path=ppt/tags/tag389.xml><?xml version="1.0" encoding="utf-8"?>
<p:tagLst xmlns:p="http://schemas.openxmlformats.org/presentationml/2006/main">
  <p:tag name="AS_UNIQUEID" val="3507"/>
</p:tagLst>
</file>

<file path=ppt/tags/tag390.xml><?xml version="1.0" encoding="utf-8"?>
<p:tagLst xmlns:p="http://schemas.openxmlformats.org/presentationml/2006/main">
  <p:tag name="AS_UNIQUEID" val="3508"/>
</p:tagLst>
</file>

<file path=ppt/tags/tag391.xml><?xml version="1.0" encoding="utf-8"?>
<p:tagLst xmlns:p="http://schemas.openxmlformats.org/presentationml/2006/main">
  <p:tag name="AS_UNIQUEID" val="3509"/>
</p:tagLst>
</file>

<file path=ppt/tags/tag392.xml><?xml version="1.0" encoding="utf-8"?>
<p:tagLst xmlns:p="http://schemas.openxmlformats.org/presentationml/2006/main">
  <p:tag name="AS_UNIQUEID" val="3510"/>
</p:tagLst>
</file>

<file path=ppt/tags/tag393.xml><?xml version="1.0" encoding="utf-8"?>
<p:tagLst xmlns:p="http://schemas.openxmlformats.org/presentationml/2006/main">
  <p:tag name="AS_UNIQUEID" val="2433"/>
</p:tagLst>
</file>

<file path=ppt/tags/tag394.xml><?xml version="1.0" encoding="utf-8"?>
<p:tagLst xmlns:p="http://schemas.openxmlformats.org/presentationml/2006/main">
  <p:tag name="AS_UNIQUEID" val="2434"/>
</p:tagLst>
</file>

<file path=ppt/tags/tag395.xml><?xml version="1.0" encoding="utf-8"?>
<p:tagLst xmlns:p="http://schemas.openxmlformats.org/presentationml/2006/main">
  <p:tag name="AS_UNIQUEID" val="2436"/>
</p:tagLst>
</file>

<file path=ppt/tags/tag396.xml><?xml version="1.0" encoding="utf-8"?>
<p:tagLst xmlns:p="http://schemas.openxmlformats.org/presentationml/2006/main">
  <p:tag name="AS_UNIQUEID" val="2435"/>
</p:tagLst>
</file>

<file path=ppt/tags/tag397.xml><?xml version="1.0" encoding="utf-8"?>
<p:tagLst xmlns:p="http://schemas.openxmlformats.org/presentationml/2006/main">
  <p:tag name="KSO_WM_TEMPLATE_CATEGORY" val="custom"/>
  <p:tag name="KSO_WM_TEMPLATE_INDEX" val="20205242"/>
</p:tagLst>
</file>

<file path=ppt/tags/tag398.xml><?xml version="1.0" encoding="utf-8"?>
<p:tagLst xmlns:p="http://schemas.openxmlformats.org/presentationml/2006/main">
  <p:tag name="AS_UNIQUEID" val="7563"/>
</p:tagLst>
</file>

<file path=ppt/tags/tag399.xml><?xml version="1.0" encoding="utf-8"?>
<p:tagLst xmlns:p="http://schemas.openxmlformats.org/presentationml/2006/main">
  <p:tag name="AS_UNIQUEID" val="6527"/>
</p:tagLst>
</file>

<file path=ppt/tags/tag400.xml><?xml version="1.0" encoding="utf-8"?>
<p:tagLst xmlns:p="http://schemas.openxmlformats.org/presentationml/2006/main">
  <p:tag name="AS_UNIQUEID" val="6528"/>
</p:tagLst>
</file>

<file path=ppt/tags/tag401.xml><?xml version="1.0" encoding="utf-8"?>
<p:tagLst xmlns:p="http://schemas.openxmlformats.org/presentationml/2006/main">
  <p:tag name="AS_UNIQUEID" val="6529"/>
</p:tagLst>
</file>

<file path=ppt/tags/tag402.xml><?xml version="1.0" encoding="utf-8"?>
<p:tagLst xmlns:p="http://schemas.openxmlformats.org/presentationml/2006/main">
  <p:tag name="AS_UNIQUEID" val="7564"/>
</p:tagLst>
</file>

<file path=ppt/tags/tag403.xml><?xml version="1.0" encoding="utf-8"?>
<p:tagLst xmlns:p="http://schemas.openxmlformats.org/presentationml/2006/main">
  <p:tag name="AS_UNIQUEID" val="6531"/>
</p:tagLst>
</file>

<file path=ppt/tags/tag404.xml><?xml version="1.0" encoding="utf-8"?>
<p:tagLst xmlns:p="http://schemas.openxmlformats.org/presentationml/2006/main">
  <p:tag name="AS_UNIQUEID" val="6532"/>
</p:tagLst>
</file>

<file path=ppt/tags/tag405.xml><?xml version="1.0" encoding="utf-8"?>
<p:tagLst xmlns:p="http://schemas.openxmlformats.org/presentationml/2006/main">
  <p:tag name="AS_UNIQUEID" val="6533"/>
</p:tagLst>
</file>

<file path=ppt/tags/tag406.xml><?xml version="1.0" encoding="utf-8"?>
<p:tagLst xmlns:p="http://schemas.openxmlformats.org/presentationml/2006/main">
  <p:tag name="AS_UNIQUEID" val="6534"/>
</p:tagLst>
</file>

<file path=ppt/tags/tag407.xml><?xml version="1.0" encoding="utf-8"?>
<p:tagLst xmlns:p="http://schemas.openxmlformats.org/presentationml/2006/main">
  <p:tag name="AS_UNIQUEID" val="6535"/>
</p:tagLst>
</file>

<file path=ppt/tags/tag408.xml><?xml version="1.0" encoding="utf-8"?>
<p:tagLst xmlns:p="http://schemas.openxmlformats.org/presentationml/2006/main">
  <p:tag name="KSO_WM_BEAUTIFY_FLAG" val="#wm#"/>
  <p:tag name="KSO_WM_SLIDE_ID" val="custom160137_3"/>
  <p:tag name="KSO_WM_SLIDE_INDEX" val="3"/>
  <p:tag name="KSO_WM_SLIDE_ITEM_CNT" val="2"/>
  <p:tag name="KSO_WM_SLIDE_LAYOUT" val="a_f"/>
  <p:tag name="KSO_WM_SLIDE_LAYOUT_CNT" val="1_2"/>
  <p:tag name="KSO_WM_SLIDE_POSITION" val="53*98"/>
  <p:tag name="KSO_WM_SLIDE_SIZE" val="862*388"/>
  <p:tag name="KSO_WM_SLIDE_TYPE" val="text"/>
  <p:tag name="KSO_WM_TAG_VERSION" val="1.0"/>
  <p:tag name="KSO_WM_TEMPLATE_CATEGORY" val="custom"/>
  <p:tag name="KSO_WM_TEMPLATE_INDEX" val="20205242"/>
</p:tagLst>
</file>

<file path=ppt/tags/tag409.xml><?xml version="1.0" encoding="utf-8"?>
<p:tagLst xmlns:p="http://schemas.openxmlformats.org/presentationml/2006/main">
  <p:tag name="AS_UNIQUEID" val="7565"/>
</p:tagLst>
</file>

<file path=ppt/tags/tag410.xml><?xml version="1.0" encoding="utf-8"?>
<p:tagLst xmlns:p="http://schemas.openxmlformats.org/presentationml/2006/main">
  <p:tag name="AS_UNIQUEID" val="6527"/>
</p:tagLst>
</file>

<file path=ppt/tags/tag411.xml><?xml version="1.0" encoding="utf-8"?>
<p:tagLst xmlns:p="http://schemas.openxmlformats.org/presentationml/2006/main">
  <p:tag name="AS_UNIQUEID" val="6528"/>
</p:tagLst>
</file>

<file path=ppt/tags/tag412.xml><?xml version="1.0" encoding="utf-8"?>
<p:tagLst xmlns:p="http://schemas.openxmlformats.org/presentationml/2006/main">
  <p:tag name="AS_UNIQUEID" val="6529"/>
</p:tagLst>
</file>

<file path=ppt/tags/tag413.xml><?xml version="1.0" encoding="utf-8"?>
<p:tagLst xmlns:p="http://schemas.openxmlformats.org/presentationml/2006/main">
  <p:tag name="AS_UNIQUEID" val="7566"/>
</p:tagLst>
</file>

<file path=ppt/tags/tag414.xml><?xml version="1.0" encoding="utf-8"?>
<p:tagLst xmlns:p="http://schemas.openxmlformats.org/presentationml/2006/main">
  <p:tag name="AS_UNIQUEID" val="6531"/>
</p:tagLst>
</file>

<file path=ppt/tags/tag415.xml><?xml version="1.0" encoding="utf-8"?>
<p:tagLst xmlns:p="http://schemas.openxmlformats.org/presentationml/2006/main">
  <p:tag name="AS_UNIQUEID" val="6532"/>
</p:tagLst>
</file>

<file path=ppt/tags/tag416.xml><?xml version="1.0" encoding="utf-8"?>
<p:tagLst xmlns:p="http://schemas.openxmlformats.org/presentationml/2006/main">
  <p:tag name="AS_UNIQUEID" val="6533"/>
</p:tagLst>
</file>

<file path=ppt/tags/tag417.xml><?xml version="1.0" encoding="utf-8"?>
<p:tagLst xmlns:p="http://schemas.openxmlformats.org/presentationml/2006/main">
  <p:tag name="AS_UNIQUEID" val="6534"/>
</p:tagLst>
</file>

<file path=ppt/tags/tag418.xml><?xml version="1.0" encoding="utf-8"?>
<p:tagLst xmlns:p="http://schemas.openxmlformats.org/presentationml/2006/main">
  <p:tag name="AS_UNIQUEID" val="6535"/>
</p:tagLst>
</file>

<file path=ppt/tags/tag419.xml><?xml version="1.0" encoding="utf-8"?>
<p:tagLst xmlns:p="http://schemas.openxmlformats.org/presentationml/2006/main">
  <p:tag name="KSO_WM_BEAUTIFY_FLAG" val="#wm#"/>
  <p:tag name="KSO_WM_SLIDE_ID" val="custom160137_3"/>
  <p:tag name="KSO_WM_SLIDE_INDEX" val="3"/>
  <p:tag name="KSO_WM_SLIDE_ITEM_CNT" val="2"/>
  <p:tag name="KSO_WM_SLIDE_LAYOUT" val="a_f"/>
  <p:tag name="KSO_WM_SLIDE_LAYOUT_CNT" val="1_2"/>
  <p:tag name="KSO_WM_SLIDE_POSITION" val="53*98"/>
  <p:tag name="KSO_WM_SLIDE_SIZE" val="862*388"/>
  <p:tag name="KSO_WM_SLIDE_TYPE" val="text"/>
  <p:tag name="KSO_WM_TAG_VERSION" val="1.0"/>
  <p:tag name="KSO_WM_TEMPLATE_CATEGORY" val="custom"/>
  <p:tag name="KSO_WM_TEMPLATE_INDEX" val="20205242"/>
</p:tagLst>
</file>

<file path=ppt/tags/tag420.xml><?xml version="1.0" encoding="utf-8"?>
<p:tagLst xmlns:p="http://schemas.openxmlformats.org/presentationml/2006/main">
  <p:tag name="AS_UNIQUEID" val="7567"/>
</p:tagLst>
</file>

<file path=ppt/tags/tag421.xml><?xml version="1.0" encoding="utf-8"?>
<p:tagLst xmlns:p="http://schemas.openxmlformats.org/presentationml/2006/main">
  <p:tag name="AS_UNIQUEID" val="6819"/>
  <p:tag name="KSO_WM_BEAUTIFY_FLAG" val="#wm#"/>
  <p:tag name="KSO_WM_DIAGRAM_GROUP_CODE" val="l1-1"/>
  <p:tag name="KSO_WM_TAG_VERSION" val="1.0"/>
  <p:tag name="KSO_WM_TEMPLATE_CATEGORY" val="diagram"/>
  <p:tag name="KSO_WM_TEMPLATE_INDEX" val="2021562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5624_2*l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2.xml><?xml version="1.0" encoding="utf-8"?>
<p:tagLst xmlns:p="http://schemas.openxmlformats.org/presentationml/2006/main">
  <p:tag name="AS_UNIQUEID" val="6820"/>
  <p:tag name="KSO_WM_BEAUTIFY_FLAG" val="#wm#"/>
  <p:tag name="KSO_WM_DIAGRAM_GROUP_CODE" val="l1-1"/>
  <p:tag name="KSO_WM_TAG_VERSION" val="1.0"/>
  <p:tag name="KSO_WM_TEMPLATE_CATEGORY" val="diagram"/>
  <p:tag name="KSO_WM_TEMPLATE_INDEX" val="20215624"/>
  <p:tag name="KSO_WM_UNIT_COMPATIBLE" val="0"/>
  <p:tag name="KSO_WM_UNIT_DIAGRAM_ISNUMVISUAL" val="0"/>
  <p:tag name="KSO_WM_UNIT_DIAGRAM_ISREFERUNIT" val="0"/>
  <p:tag name="KSO_WM_UNIT_HIGHLIGHT" val="0"/>
  <p:tag name="KSO_WM_UNIT_ID" val="diagram20215624_2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3.xml><?xml version="1.0" encoding="utf-8"?>
<p:tagLst xmlns:p="http://schemas.openxmlformats.org/presentationml/2006/main">
  <p:tag name="AS_UNIQUEID" val="6821"/>
  <p:tag name="KSO_WM_BEAUTIFY_FLAG" val="#wm#"/>
  <p:tag name="KSO_WM_DIAGRAM_GROUP_CODE" val="l1-1"/>
  <p:tag name="KSO_WM_TAG_VERSION" val="1.0"/>
  <p:tag name="KSO_WM_TEMPLATE_CATEGORY" val="diagram"/>
  <p:tag name="KSO_WM_TEMPLATE_INDEX" val="20215624"/>
  <p:tag name="KSO_WM_UNIT_COMPATIBLE" val="0"/>
  <p:tag name="KSO_WM_UNIT_DIAGRAM_ISNUMVISUAL" val="0"/>
  <p:tag name="KSO_WM_UNIT_DIAGRAM_ISREFERUNIT" val="0"/>
  <p:tag name="KSO_WM_UNIT_HIGHLIGHT" val="0"/>
  <p:tag name="KSO_WM_UNIT_ID" val="diagram20215624_2*l_h_f*1_1_1"/>
  <p:tag name="KSO_WM_UNIT_INDEX" val="1_1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</p:tagLst>
</file>

<file path=ppt/tags/tag424.xml><?xml version="1.0" encoding="utf-8"?>
<p:tagLst xmlns:p="http://schemas.openxmlformats.org/presentationml/2006/main">
  <p:tag name="AS_UNIQUEID" val="6822"/>
  <p:tag name="KSO_WM_BEAUTIFY_FLAG" val="#wm#"/>
  <p:tag name="KSO_WM_DIAGRAM_GROUP_CODE" val="l1-1"/>
  <p:tag name="KSO_WM_TAG_VERSION" val="1.0"/>
  <p:tag name="KSO_WM_TEMPLATE_CATEGORY" val="diagram"/>
  <p:tag name="KSO_WM_TEMPLATE_INDEX" val="2021562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5624_2*l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5.xml><?xml version="1.0" encoding="utf-8"?>
<p:tagLst xmlns:p="http://schemas.openxmlformats.org/presentationml/2006/main">
  <p:tag name="AS_UNIQUEID" val="6823"/>
  <p:tag name="KSO_WM_BEAUTIFY_FLAG" val="#wm#"/>
  <p:tag name="KSO_WM_DIAGRAM_GROUP_CODE" val="l1-1"/>
  <p:tag name="KSO_WM_TAG_VERSION" val="1.0"/>
  <p:tag name="KSO_WM_TEMPLATE_CATEGORY" val="diagram"/>
  <p:tag name="KSO_WM_TEMPLATE_INDEX" val="20215624"/>
  <p:tag name="KSO_WM_UNIT_COMPATIBLE" val="0"/>
  <p:tag name="KSO_WM_UNIT_DIAGRAM_ISNUMVISUAL" val="0"/>
  <p:tag name="KSO_WM_UNIT_DIAGRAM_ISREFERUNIT" val="0"/>
  <p:tag name="KSO_WM_UNIT_HIGHLIGHT" val="0"/>
  <p:tag name="KSO_WM_UNIT_ID" val="diagram20215624_2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6.xml><?xml version="1.0" encoding="utf-8"?>
<p:tagLst xmlns:p="http://schemas.openxmlformats.org/presentationml/2006/main">
  <p:tag name="AS_UNIQUEID" val="6824"/>
  <p:tag name="KSO_WM_BEAUTIFY_FLAG" val="#wm#"/>
  <p:tag name="KSO_WM_DIAGRAM_GROUP_CODE" val="l1-1"/>
  <p:tag name="KSO_WM_TAG_VERSION" val="1.0"/>
  <p:tag name="KSO_WM_TEMPLATE_CATEGORY" val="diagram"/>
  <p:tag name="KSO_WM_TEMPLATE_INDEX" val="20215624"/>
  <p:tag name="KSO_WM_UNIT_COMPATIBLE" val="0"/>
  <p:tag name="KSO_WM_UNIT_DIAGRAM_ISNUMVISUAL" val="0"/>
  <p:tag name="KSO_WM_UNIT_DIAGRAM_ISREFERUNIT" val="0"/>
  <p:tag name="KSO_WM_UNIT_HIGHLIGHT" val="0"/>
  <p:tag name="KSO_WM_UNIT_ID" val="diagram20215624_2*l_h_f*1_3_1"/>
  <p:tag name="KSO_WM_UNIT_INDEX" val="1_3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</p:tagLst>
</file>

<file path=ppt/tags/tag427.xml><?xml version="1.0" encoding="utf-8"?>
<p:tagLst xmlns:p="http://schemas.openxmlformats.org/presentationml/2006/main">
  <p:tag name="AS_UNIQUEID" val="6825"/>
  <p:tag name="KSO_WM_BEAUTIFY_FLAG" val="#wm#"/>
  <p:tag name="KSO_WM_DIAGRAM_GROUP_CODE" val="l1-1"/>
  <p:tag name="KSO_WM_TAG_VERSION" val="1.0"/>
  <p:tag name="KSO_WM_TEMPLATE_CATEGORY" val="diagram"/>
  <p:tag name="KSO_WM_TEMPLATE_INDEX" val="2021562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5624_2*l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8.xml><?xml version="1.0" encoding="utf-8"?>
<p:tagLst xmlns:p="http://schemas.openxmlformats.org/presentationml/2006/main">
  <p:tag name="AS_UNIQUEID" val="6826"/>
  <p:tag name="KSO_WM_BEAUTIFY_FLAG" val="#wm#"/>
  <p:tag name="KSO_WM_DIAGRAM_GROUP_CODE" val="l1-1"/>
  <p:tag name="KSO_WM_TAG_VERSION" val="1.0"/>
  <p:tag name="KSO_WM_TEMPLATE_CATEGORY" val="diagram"/>
  <p:tag name="KSO_WM_TEMPLATE_INDEX" val="20215624"/>
  <p:tag name="KSO_WM_UNIT_COMPATIBLE" val="0"/>
  <p:tag name="KSO_WM_UNIT_DIAGRAM_ISNUMVISUAL" val="0"/>
  <p:tag name="KSO_WM_UNIT_DIAGRAM_ISREFERUNIT" val="0"/>
  <p:tag name="KSO_WM_UNIT_HIGHLIGHT" val="0"/>
  <p:tag name="KSO_WM_UNIT_ID" val="diagram20215624_2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9.xml><?xml version="1.0" encoding="utf-8"?>
<p:tagLst xmlns:p="http://schemas.openxmlformats.org/presentationml/2006/main">
  <p:tag name="AS_UNIQUEID" val="6827"/>
  <p:tag name="KSO_WM_BEAUTIFY_FLAG" val="#wm#"/>
  <p:tag name="KSO_WM_DIAGRAM_GROUP_CODE" val="l1-1"/>
  <p:tag name="KSO_WM_TAG_VERSION" val="1.0"/>
  <p:tag name="KSO_WM_TEMPLATE_CATEGORY" val="diagram"/>
  <p:tag name="KSO_WM_TEMPLATE_INDEX" val="20215624"/>
  <p:tag name="KSO_WM_UNIT_COMPATIBLE" val="0"/>
  <p:tag name="KSO_WM_UNIT_DIAGRAM_ISNUMVISUAL" val="0"/>
  <p:tag name="KSO_WM_UNIT_DIAGRAM_ISREFERUNIT" val="0"/>
  <p:tag name="KSO_WM_UNIT_HIGHLIGHT" val="0"/>
  <p:tag name="KSO_WM_UNIT_ID" val="diagram20215624_2*l_h_f*1_2_1"/>
  <p:tag name="KSO_WM_UNIT_INDEX" val="1_2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</p:tagLst>
</file>

<file path=ppt/tags/tag430.xml><?xml version="1.0" encoding="utf-8"?>
<p:tagLst xmlns:p="http://schemas.openxmlformats.org/presentationml/2006/main">
  <p:tag name="AS_UNIQUEID" val="6534"/>
</p:tagLst>
</file>

<file path=ppt/tags/tag431.xml><?xml version="1.0" encoding="utf-8"?>
<p:tagLst xmlns:p="http://schemas.openxmlformats.org/presentationml/2006/main">
  <p:tag name="AS_UNIQUEID" val="7568"/>
</p:tagLst>
</file>

<file path=ppt/tags/tag432.xml><?xml version="1.0" encoding="utf-8"?>
<p:tagLst xmlns:p="http://schemas.openxmlformats.org/presentationml/2006/main">
  <p:tag name="KSO_WM_BEAUTIFY_FLAG" val="#wm#"/>
  <p:tag name="KSO_WM_CHIP_FILLPROP" val="[[{&quot;fill_id&quot;:&quot;f766a77f275943d5a5774ec061144443&quot;,&quot;fill_align&quot;:&quot;lm&quot;,&quot;text_align&quot;:&quot;lm&quot;,&quot;text_direction&quot;:&quot;horizontal&quot;,&quot;chip_types&quot;:[&quot;header&quot;]},{&quot;fill_id&quot;:&quot;7823c14e3d2042c786ab7deab3f90d84&quot;,&quot;fill_align&quot;:&quot;cm&quot;,&quot;text_align&quot;:&quot;lm&quot;,&quot;text_direction&quot;:&quot;horizontal&quot;,&quot;chip_types&quot;:[&quot;diagram&quot;,&quot;text&quot;,&quot;picture&quot;,&quot;chart&quot;,&quot;table&quot;,&quot;video&quot;],&quot;support_features&quot;:[&quot;collage&quot;]},{&quot;fill_id&quot;:&quot;7135783295194e8a93f1a95cf3344326&quot;,&quot;fill_align&quot;:&quot;cm&quot;,&quot;text_align&quot;:&quot;cm&quot;,&quot;text_direction&quot;:&quot;horizontal&quot;,&quot;chip_types&quot;:[&quot;picture&quot;]}]]"/>
  <p:tag name="KSO_WM_CHIP_GROUPID" val="5f0d14ec8050c250ba656b60"/>
  <p:tag name="KSO_WM_CHIP_INFOS" val="{&quot;layout_type&quot;:&quot;topbottom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f6328e30e9bcbd1695b1d57"/>
  <p:tag name="KSO_WM_SLIDE_BACKGROUND" val="[&quot;general&quot;]"/>
  <p:tag name="KSO_WM_SLIDE_BACKGROUND_TYPE" val="general"/>
  <p:tag name="KSO_WM_SLIDE_BK_DARK_LIGHT" val="2"/>
  <p:tag name="KSO_WM_SLIDE_CAN_ADD_NAVIGATION" val="1"/>
  <p:tag name="KSO_WM_SLIDE_ID" val="diagram20211829_1"/>
  <p:tag name="KSO_WM_SLIDE_INDEX" val="1"/>
  <p:tag name="KSO_WM_SLIDE_ITEM_CNT" val="0"/>
  <p:tag name="KSO_WM_SLIDE_LAYOUT" val="a_d"/>
  <p:tag name="KSO_WM_SLIDE_LAYOUT_CNT" val="1_2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5:32:30&quot;,&quot;maxSize&quot;:{&quot;size1&quot;:41.5},&quot;minSize&quot;:{&quot;size1&quot;:41.5},&quot;normalSize&quot;:{&quot;size1&quot;:41.5},&quot;subLayout&quot;:[{&quot;direction&quot;:1,&quot;id&quot;:&quot;2021-04-01T15:32:30&quot;,&quot;maxSize&quot;:{&quot;size1&quot;:26.600000000000001},&quot;minSize&quot;:{&quot;size1&quot;:26.600000000000001},&quot;normalSize&quot;:{&quot;size1&quot;:26.600000000000001},&quot;subLayout&quot;:[{&quot;id&quot;:&quot;2021-04-01T15:32:30&quot;,&quot;margin&quot;:{&quot;bottom&quot;:0.37900000810623169,&quot;left&quot;:2.2430000305175781,&quot;right&quot;:0.44900000095367432,&quot;top&quot;:1.2999999523162842},&quot;type&quot;:0},{&quot;id&quot;:&quot;2021-04-01T15:32:30&quot;,&quot;margin&quot;:{&quot;bottom&quot;:1.9630000591278076,&quot;left&quot;:0.74699997901916504,&quot;right&quot;:2.1159999370574951,&quot;top&quot;:2.5750000476837158},&quot;type&quot;:0}],&quot;type&quot;:0},{&quot;id&quot;:&quot;2021-04-01T15:32:30&quot;,&quot;margin&quot;:{&quot;bottom&quot;:1.304999828338623,&quot;left&quot;:2.1170001029968262,&quot;right&quot;:1.6929999589920044,&quot;top&quot;:0.98299998044967651},&quot;type&quot;:0}],&quot;type&quot;:0}"/>
  <p:tag name="KSO_WM_SLIDE_POSITION" val="53*26"/>
  <p:tag name="KSO_WM_SLIDE_RATIO" val="1.777778"/>
  <p:tag name="KSO_WM_SLIDE_SIZE" val="859*430"/>
  <p:tag name="KSO_WM_SLIDE_SUBTYPE" val="picTxt"/>
  <p:tag name="KSO_WM_SLIDE_SUPPORT_FEATURE_TYPE" val="0"/>
  <p:tag name="KSO_WM_SLIDE_TYPE" val="text"/>
  <p:tag name="KSO_WM_TAG_VERSION" val="1.0"/>
  <p:tag name="KSO_WM_TEMPLATE_ASSEMBLE_GROUPID" val="60656f2d4054ed1e2fb804fb"/>
  <p:tag name="KSO_WM_TEMPLATE_ASSEMBLE_XID" val="60656f2d4054ed1e2fb804fb"/>
  <p:tag name="KSO_WM_TEMPLATE_CATEGORY" val="custom"/>
  <p:tag name="KSO_WM_TEMPLATE_COLOR_TYPE" val="1"/>
  <p:tag name="KSO_WM_TEMPLATE_INDEX" val="20205242"/>
  <p:tag name="KSO_WM_TEMPLATE_MASTER_TYPE" val="0"/>
  <p:tag name="KSO_WM_TEMPLATE_SUBCATEGORY" val="21"/>
</p:tagLst>
</file>

<file path=ppt/tags/tag433.xml><?xml version="1.0" encoding="utf-8"?>
<p:tagLst xmlns:p="http://schemas.openxmlformats.org/presentationml/2006/main">
  <p:tag name="AS_UNIQUEID" val="7569"/>
</p:tagLst>
</file>

<file path=ppt/tags/tag434.xml><?xml version="1.0" encoding="utf-8"?>
<p:tagLst xmlns:p="http://schemas.openxmlformats.org/presentationml/2006/main">
  <p:tag name="AS_UNIQUEID" val="2907"/>
</p:tagLst>
</file>

<file path=ppt/tags/tag435.xml><?xml version="1.0" encoding="utf-8"?>
<p:tagLst xmlns:p="http://schemas.openxmlformats.org/presentationml/2006/main">
  <p:tag name="AS_UNIQUEID" val="2908"/>
</p:tagLst>
</file>

<file path=ppt/tags/tag436.xml><?xml version="1.0" encoding="utf-8"?>
<p:tagLst xmlns:p="http://schemas.openxmlformats.org/presentationml/2006/main">
  <p:tag name="AS_UNIQUEID" val="2910"/>
</p:tagLst>
</file>

<file path=ppt/tags/tag437.xml><?xml version="1.0" encoding="utf-8"?>
<p:tagLst xmlns:p="http://schemas.openxmlformats.org/presentationml/2006/main">
  <p:tag name="AS_UNIQUEID" val="2912"/>
</p:tagLst>
</file>

<file path=ppt/tags/tag438.xml><?xml version="1.0" encoding="utf-8"?>
<p:tagLst xmlns:p="http://schemas.openxmlformats.org/presentationml/2006/main">
  <p:tag name="AS_UNIQUEID" val="7570"/>
</p:tagLst>
</file>

<file path=ppt/tags/tag439.xml><?xml version="1.0" encoding="utf-8"?>
<p:tagLst xmlns:p="http://schemas.openxmlformats.org/presentationml/2006/main">
  <p:tag name="KSO_WM_TEMPLATE_CATEGORY" val="custom"/>
  <p:tag name="KSO_WM_TEMPLATE_INDEX" val="20205242"/>
</p:tagLst>
</file>

<file path=ppt/tags/tag440.xml><?xml version="1.0" encoding="utf-8"?>
<p:tagLst xmlns:p="http://schemas.openxmlformats.org/presentationml/2006/main">
  <p:tag name="AS_UNIQUEID" val="7571"/>
</p:tagLst>
</file>

<file path=ppt/tags/tag441.xml><?xml version="1.0" encoding="utf-8"?>
<p:tagLst xmlns:p="http://schemas.openxmlformats.org/presentationml/2006/main">
  <p:tag name="AS_UNIQUEID" val="2907"/>
</p:tagLst>
</file>

<file path=ppt/tags/tag442.xml><?xml version="1.0" encoding="utf-8"?>
<p:tagLst xmlns:p="http://schemas.openxmlformats.org/presentationml/2006/main">
  <p:tag name="AS_UNIQUEID" val="2908"/>
</p:tagLst>
</file>

<file path=ppt/tags/tag443.xml><?xml version="1.0" encoding="utf-8"?>
<p:tagLst xmlns:p="http://schemas.openxmlformats.org/presentationml/2006/main">
  <p:tag name="AS_UNIQUEID" val="2912"/>
</p:tagLst>
</file>

<file path=ppt/tags/tag444.xml><?xml version="1.0" encoding="utf-8"?>
<p:tagLst xmlns:p="http://schemas.openxmlformats.org/presentationml/2006/main">
  <p:tag name="AS_UNIQUEID" val="7572"/>
</p:tagLst>
</file>

<file path=ppt/tags/tag445.xml><?xml version="1.0" encoding="utf-8"?>
<p:tagLst xmlns:p="http://schemas.openxmlformats.org/presentationml/2006/main">
  <p:tag name="AS_UNIQUEID" val="7573"/>
</p:tagLst>
</file>

<file path=ppt/tags/tag446.xml><?xml version="1.0" encoding="utf-8"?>
<p:tagLst xmlns:p="http://schemas.openxmlformats.org/presentationml/2006/main">
  <p:tag name="KSO_WM_TEMPLATE_CATEGORY" val="custom"/>
  <p:tag name="KSO_WM_TEMPLATE_INDEX" val="20205242"/>
</p:tagLst>
</file>

<file path=ppt/tags/tag447.xml><?xml version="1.0" encoding="utf-8"?>
<p:tagLst xmlns:p="http://schemas.openxmlformats.org/presentationml/2006/main">
  <p:tag name="AS_UNIQUEID" val="7574"/>
</p:tagLst>
</file>

<file path=ppt/tags/tag448.xml><?xml version="1.0" encoding="utf-8"?>
<p:tagLst xmlns:p="http://schemas.openxmlformats.org/presentationml/2006/main">
  <p:tag name="AS_UNIQUEID" val="2907"/>
</p:tagLst>
</file>

<file path=ppt/tags/tag449.xml><?xml version="1.0" encoding="utf-8"?>
<p:tagLst xmlns:p="http://schemas.openxmlformats.org/presentationml/2006/main">
  <p:tag name="AS_UNIQUEID" val="2908"/>
</p:tagLst>
</file>

<file path=ppt/tags/tag450.xml><?xml version="1.0" encoding="utf-8"?>
<p:tagLst xmlns:p="http://schemas.openxmlformats.org/presentationml/2006/main">
  <p:tag name="AS_UNIQUEID" val="2912"/>
</p:tagLst>
</file>

<file path=ppt/tags/tag451.xml><?xml version="1.0" encoding="utf-8"?>
<p:tagLst xmlns:p="http://schemas.openxmlformats.org/presentationml/2006/main">
  <p:tag name="AS_UNIQUEID" val="2936"/>
</p:tagLst>
</file>

<file path=ppt/tags/tag452.xml><?xml version="1.0" encoding="utf-8"?>
<p:tagLst xmlns:p="http://schemas.openxmlformats.org/presentationml/2006/main">
  <p:tag name="AS_UNIQUEID" val="7575"/>
</p:tagLst>
</file>

<file path=ppt/tags/tag453.xml><?xml version="1.0" encoding="utf-8"?>
<p:tagLst xmlns:p="http://schemas.openxmlformats.org/presentationml/2006/main">
  <p:tag name="KSO_WM_TEMPLATE_CATEGORY" val="custom"/>
  <p:tag name="KSO_WM_TEMPLATE_INDEX" val="20205242"/>
</p:tagLst>
</file>

<file path=ppt/tags/tag454.xml><?xml version="1.0" encoding="utf-8"?>
<p:tagLst xmlns:p="http://schemas.openxmlformats.org/presentationml/2006/main">
  <p:tag name="AS_UNIQUEID" val="7576"/>
</p:tagLst>
</file>

<file path=ppt/tags/tag455.xml><?xml version="1.0" encoding="utf-8"?>
<p:tagLst xmlns:p="http://schemas.openxmlformats.org/presentationml/2006/main">
  <p:tag name="AS_UNIQUEID" val="3536"/>
</p:tagLst>
</file>

<file path=ppt/tags/tag456.xml><?xml version="1.0" encoding="utf-8"?>
<p:tagLst xmlns:p="http://schemas.openxmlformats.org/presentationml/2006/main">
  <p:tag name="AS_UNIQUEID" val="3537"/>
</p:tagLst>
</file>

<file path=ppt/tags/tag457.xml><?xml version="1.0" encoding="utf-8"?>
<p:tagLst xmlns:p="http://schemas.openxmlformats.org/presentationml/2006/main">
  <p:tag name="AS_UNIQUEID" val="3538"/>
</p:tagLst>
</file>

<file path=ppt/tags/tag458.xml><?xml version="1.0" encoding="utf-8"?>
<p:tagLst xmlns:p="http://schemas.openxmlformats.org/presentationml/2006/main">
  <p:tag name="AS_UNIQUEID" val="7577"/>
</p:tagLst>
</file>

<file path=ppt/tags/tag459.xml><?xml version="1.0" encoding="utf-8"?>
<p:tagLst xmlns:p="http://schemas.openxmlformats.org/presentationml/2006/main">
  <p:tag name="AS_UNIQUEID" val="3540"/>
</p:tagLst>
</file>

<file path=ppt/tags/tag460.xml><?xml version="1.0" encoding="utf-8"?>
<p:tagLst xmlns:p="http://schemas.openxmlformats.org/presentationml/2006/main">
  <p:tag name="AS_UNIQUEID" val="3541"/>
</p:tagLst>
</file>

<file path=ppt/tags/tag461.xml><?xml version="1.0" encoding="utf-8"?>
<p:tagLst xmlns:p="http://schemas.openxmlformats.org/presentationml/2006/main">
  <p:tag name="AS_UNIQUEID" val="2445"/>
</p:tagLst>
</file>

<file path=ppt/tags/tag462.xml><?xml version="1.0" encoding="utf-8"?>
<p:tagLst xmlns:p="http://schemas.openxmlformats.org/presentationml/2006/main">
  <p:tag name="KSO_WM_TEMPLATE_CATEGORY" val="custom"/>
  <p:tag name="KSO_WM_TEMPLATE_INDEX" val="20205242"/>
</p:tagLst>
</file>

<file path=ppt/tags/tag463.xml><?xml version="1.0" encoding="utf-8"?>
<p:tagLst xmlns:p="http://schemas.openxmlformats.org/presentationml/2006/main">
  <p:tag name="AS_UNIQUEID" val="7578"/>
</p:tagLst>
</file>

<file path=ppt/tags/tag464.xml><?xml version="1.0" encoding="utf-8"?>
<p:tagLst xmlns:p="http://schemas.openxmlformats.org/presentationml/2006/main">
  <p:tag name="AS_UNIQUEID" val="6006"/>
</p:tagLst>
</file>

<file path=ppt/tags/tag465.xml><?xml version="1.0" encoding="utf-8"?>
<p:tagLst xmlns:p="http://schemas.openxmlformats.org/presentationml/2006/main">
  <p:tag name="AS_UNIQUEID" val="6007"/>
</p:tagLst>
</file>

<file path=ppt/tags/tag466.xml><?xml version="1.0" encoding="utf-8"?>
<p:tagLst xmlns:p="http://schemas.openxmlformats.org/presentationml/2006/main">
  <p:tag name="AS_UNIQUEID" val="7579"/>
</p:tagLst>
</file>

<file path=ppt/tags/tag467.xml><?xml version="1.0" encoding="utf-8"?>
<p:tagLst xmlns:p="http://schemas.openxmlformats.org/presentationml/2006/main">
  <p:tag name="KSO_WM_TEMPLATE_CATEGORY" val="custom"/>
  <p:tag name="KSO_WM_TEMPLATE_INDEX" val="20205242"/>
</p:tagLst>
</file>

<file path=ppt/tags/tag468.xml><?xml version="1.0" encoding="utf-8"?>
<p:tagLst xmlns:p="http://schemas.openxmlformats.org/presentationml/2006/main">
  <p:tag name="AS_UNIQUEID" val="7580"/>
</p:tagLst>
</file>

<file path=ppt/tags/tag469.xml><?xml version="1.0" encoding="utf-8"?>
<p:tagLst xmlns:p="http://schemas.openxmlformats.org/presentationml/2006/main">
  <p:tag name="AS_UNIQUEID" val="6013"/>
</p:tagLst>
</file>

<file path=ppt/tags/tag470.xml><?xml version="1.0" encoding="utf-8"?>
<p:tagLst xmlns:p="http://schemas.openxmlformats.org/presentationml/2006/main">
  <p:tag name="AS_UNIQUEID" val="7581"/>
</p:tagLst>
</file>

<file path=ppt/tags/tag471.xml><?xml version="1.0" encoding="utf-8"?>
<p:tagLst xmlns:p="http://schemas.openxmlformats.org/presentationml/2006/main">
  <p:tag name="KSO_WM_TEMPLATE_CATEGORY" val="custom"/>
  <p:tag name="KSO_WM_TEMPLATE_INDEX" val="20205242"/>
</p:tagLst>
</file>

<file path=ppt/tags/tag472.xml><?xml version="1.0" encoding="utf-8"?>
<p:tagLst xmlns:p="http://schemas.openxmlformats.org/presentationml/2006/main">
  <p:tag name="AS_UNIQUEID" val="7582"/>
</p:tagLst>
</file>

<file path=ppt/tags/tag473.xml><?xml version="1.0" encoding="utf-8"?>
<p:tagLst xmlns:p="http://schemas.openxmlformats.org/presentationml/2006/main">
  <p:tag name="AS_UNIQUEID" val="6833"/>
</p:tagLst>
</file>

<file path=ppt/tags/tag474.xml><?xml version="1.0" encoding="utf-8"?>
<p:tagLst xmlns:p="http://schemas.openxmlformats.org/presentationml/2006/main">
  <p:tag name="AS_UNIQUEID" val="6834"/>
</p:tagLst>
</file>

<file path=ppt/tags/tag475.xml><?xml version="1.0" encoding="utf-8"?>
<p:tagLst xmlns:p="http://schemas.openxmlformats.org/presentationml/2006/main">
  <p:tag name="AS_UNIQUEID" val="6835"/>
</p:tagLst>
</file>

<file path=ppt/tags/tag476.xml><?xml version="1.0" encoding="utf-8"?>
<p:tagLst xmlns:p="http://schemas.openxmlformats.org/presentationml/2006/main">
  <p:tag name="AS_UNIQUEID" val="6836"/>
</p:tagLst>
</file>

<file path=ppt/tags/tag477.xml><?xml version="1.0" encoding="utf-8"?>
<p:tagLst xmlns:p="http://schemas.openxmlformats.org/presentationml/2006/main">
  <p:tag name="AS_UNIQUEID" val="6837"/>
</p:tagLst>
</file>

<file path=ppt/tags/tag478.xml><?xml version="1.0" encoding="utf-8"?>
<p:tagLst xmlns:p="http://schemas.openxmlformats.org/presentationml/2006/main">
  <p:tag name="AS_UNIQUEID" val="6838"/>
</p:tagLst>
</file>

<file path=ppt/tags/tag479.xml><?xml version="1.0" encoding="utf-8"?>
<p:tagLst xmlns:p="http://schemas.openxmlformats.org/presentationml/2006/main">
  <p:tag name="AS_UNIQUEID" val="6839"/>
</p:tagLst>
</file>

<file path=ppt/tags/tag480.xml><?xml version="1.0" encoding="utf-8"?>
<p:tagLst xmlns:p="http://schemas.openxmlformats.org/presentationml/2006/main">
  <p:tag name="AS_UNIQUEID" val="6840"/>
  <p:tag name="KSO_WM_ASSEMBLE_CHIP_INDEX" val="6834ade6affa4aecaac53510877ebd5f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4e4054ed1e2fb80794"/>
  <p:tag name="KSO_WM_TEMPLATE_ASSEMBLE_XID" val="60656f4e4054ed1e2fb80794"/>
  <p:tag name="KSO_WM_TEMPLATE_CATEGORY" val="diagram"/>
  <p:tag name="KSO_WM_TEMPLATE_INDEX" val="20212339"/>
  <p:tag name="KSO_WM_UNIT_BLOCK" val="0"/>
  <p:tag name="KSO_WM_UNIT_COMPATIBLE" val="0"/>
  <p:tag name="KSO_WM_UNIT_DEC_AREA_ID" val="e46adb09d109438480f1695a8b789d6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339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66"/>
</p:tagLst>
</file>

<file path=ppt/tags/tag481.xml><?xml version="1.0" encoding="utf-8"?>
<p:tagLst xmlns:p="http://schemas.openxmlformats.org/presentationml/2006/main">
  <p:tag name="AS_UNIQUEID" val="6841"/>
</p:tagLst>
</file>

<file path=ppt/tags/tag482.xml><?xml version="1.0" encoding="utf-8"?>
<p:tagLst xmlns:p="http://schemas.openxmlformats.org/presentationml/2006/main">
  <p:tag name="AS_UNIQUEID" val="6842"/>
</p:tagLst>
</file>

<file path=ppt/tags/tag483.xml><?xml version="1.0" encoding="utf-8"?>
<p:tagLst xmlns:p="http://schemas.openxmlformats.org/presentationml/2006/main">
  <p:tag name="AS_UNIQUEID" val="7583"/>
</p:tagLst>
</file>

<file path=ppt/tags/tag484.xml><?xml version="1.0" encoding="utf-8"?>
<p:tagLst xmlns:p="http://schemas.openxmlformats.org/presentationml/2006/main">
  <p:tag name="KSO_WM_TEMPLATE_CATEGORY" val="custom"/>
  <p:tag name="KSO_WM_TEMPLATE_INDEX" val="20205242"/>
</p:tagLst>
</file>

<file path=ppt/tags/tag485.xml><?xml version="1.0" encoding="utf-8"?>
<p:tagLst xmlns:p="http://schemas.openxmlformats.org/presentationml/2006/main">
  <p:tag name="AS_UNIQUEID" val="7584"/>
</p:tagLst>
</file>

<file path=ppt/tags/tag486.xml><?xml version="1.0" encoding="utf-8"?>
<p:tagLst xmlns:p="http://schemas.openxmlformats.org/presentationml/2006/main">
  <p:tag name="AS_UNIQUEID" val="5353"/>
</p:tagLst>
</file>

<file path=ppt/tags/tag487.xml><?xml version="1.0" encoding="utf-8"?>
<p:tagLst xmlns:p="http://schemas.openxmlformats.org/presentationml/2006/main">
  <p:tag name="AS_UNIQUEID" val="5354"/>
</p:tagLst>
</file>

<file path=ppt/tags/tag488.xml><?xml version="1.0" encoding="utf-8"?>
<p:tagLst xmlns:p="http://schemas.openxmlformats.org/presentationml/2006/main">
  <p:tag name="AS_UNIQUEID" val="5355"/>
</p:tagLst>
</file>

<file path=ppt/tags/tag489.xml><?xml version="1.0" encoding="utf-8"?>
<p:tagLst xmlns:p="http://schemas.openxmlformats.org/presentationml/2006/main">
  <p:tag name="AS_UNIQUEID" val="5356"/>
</p:tagLst>
</file>

<file path=ppt/tags/tag490.xml><?xml version="1.0" encoding="utf-8"?>
<p:tagLst xmlns:p="http://schemas.openxmlformats.org/presentationml/2006/main">
  <p:tag name="AS_UNIQUEID" val="5357"/>
</p:tagLst>
</file>

<file path=ppt/tags/tag491.xml><?xml version="1.0" encoding="utf-8"?>
<p:tagLst xmlns:p="http://schemas.openxmlformats.org/presentationml/2006/main">
  <p:tag name="AS_UNIQUEID" val="5358"/>
</p:tagLst>
</file>

<file path=ppt/tags/tag492.xml><?xml version="1.0" encoding="utf-8"?>
<p:tagLst xmlns:p="http://schemas.openxmlformats.org/presentationml/2006/main">
  <p:tag name="AS_UNIQUEID" val="5359"/>
</p:tagLst>
</file>

<file path=ppt/tags/tag493.xml><?xml version="1.0" encoding="utf-8"?>
<p:tagLst xmlns:p="http://schemas.openxmlformats.org/presentationml/2006/main">
  <p:tag name="AS_UNIQUEID" val="5360"/>
</p:tagLst>
</file>

<file path=ppt/tags/tag494.xml><?xml version="1.0" encoding="utf-8"?>
<p:tagLst xmlns:p="http://schemas.openxmlformats.org/presentationml/2006/main">
  <p:tag name="AS_UNIQUEID" val="5361"/>
</p:tagLst>
</file>

<file path=ppt/tags/tag495.xml><?xml version="1.0" encoding="utf-8"?>
<p:tagLst xmlns:p="http://schemas.openxmlformats.org/presentationml/2006/main">
  <p:tag name="AS_UNIQUEID" val="5362"/>
</p:tagLst>
</file>

<file path=ppt/tags/tag496.xml><?xml version="1.0" encoding="utf-8"?>
<p:tagLst xmlns:p="http://schemas.openxmlformats.org/presentationml/2006/main">
  <p:tag name="AS_UNIQUEID" val="5363"/>
</p:tagLst>
</file>

<file path=ppt/tags/tag497.xml><?xml version="1.0" encoding="utf-8"?>
<p:tagLst xmlns:p="http://schemas.openxmlformats.org/presentationml/2006/main">
  <p:tag name="AS_UNIQUEID" val="5364"/>
</p:tagLst>
</file>

<file path=ppt/tags/tag498.xml><?xml version="1.0" encoding="utf-8"?>
<p:tagLst xmlns:p="http://schemas.openxmlformats.org/presentationml/2006/main">
  <p:tag name="AS_UNIQUEID" val="5365"/>
</p:tagLst>
</file>

<file path=ppt/tags/tag499.xml><?xml version="1.0" encoding="utf-8"?>
<p:tagLst xmlns:p="http://schemas.openxmlformats.org/presentationml/2006/main">
  <p:tag name="AS_UNIQUEID" val="5366"/>
</p:tagLst>
</file>

<file path=ppt/tags/tag500.xml><?xml version="1.0" encoding="utf-8"?>
<p:tagLst xmlns:p="http://schemas.openxmlformats.org/presentationml/2006/main">
  <p:tag name="AS_UNIQUEID" val="7585"/>
</p:tagLst>
</file>

<file path=ppt/tags/tag501.xml><?xml version="1.0" encoding="utf-8"?>
<p:tagLst xmlns:p="http://schemas.openxmlformats.org/presentationml/2006/main">
  <p:tag name="KSO_WM_TEMPLATE_CATEGORY" val="custom"/>
  <p:tag name="KSO_WM_TEMPLATE_INDEX" val="20205242"/>
</p:tagLst>
</file>

<file path=ppt/tags/tag502.xml><?xml version="1.0" encoding="utf-8"?>
<p:tagLst xmlns:p="http://schemas.openxmlformats.org/presentationml/2006/main">
  <p:tag name="AS_UNIQUEID" val="7586"/>
</p:tagLst>
</file>

<file path=ppt/tags/tag503.xml><?xml version="1.0" encoding="utf-8"?>
<p:tagLst xmlns:p="http://schemas.openxmlformats.org/presentationml/2006/main">
  <p:tag name="AS_UNIQUEID" val="6018"/>
</p:tagLst>
</file>

<file path=ppt/tags/tag504.xml><?xml version="1.0" encoding="utf-8"?>
<p:tagLst xmlns:p="http://schemas.openxmlformats.org/presentationml/2006/main">
  <p:tag name="AS_UNIQUEID" val="5353"/>
</p:tagLst>
</file>

<file path=ppt/tags/tag505.xml><?xml version="1.0" encoding="utf-8"?>
<p:tagLst xmlns:p="http://schemas.openxmlformats.org/presentationml/2006/main">
  <p:tag name="AS_UNIQUEID" val="5354"/>
</p:tagLst>
</file>

<file path=ppt/tags/tag506.xml><?xml version="1.0" encoding="utf-8"?>
<p:tagLst xmlns:p="http://schemas.openxmlformats.org/presentationml/2006/main">
  <p:tag name="AS_UNIQUEID" val="5355"/>
</p:tagLst>
</file>

<file path=ppt/tags/tag507.xml><?xml version="1.0" encoding="utf-8"?>
<p:tagLst xmlns:p="http://schemas.openxmlformats.org/presentationml/2006/main">
  <p:tag name="AS_UNIQUEID" val="5356"/>
</p:tagLst>
</file>

<file path=ppt/tags/tag508.xml><?xml version="1.0" encoding="utf-8"?>
<p:tagLst xmlns:p="http://schemas.openxmlformats.org/presentationml/2006/main">
  <p:tag name="AS_UNIQUEID" val="5357"/>
</p:tagLst>
</file>

<file path=ppt/tags/tag509.xml><?xml version="1.0" encoding="utf-8"?>
<p:tagLst xmlns:p="http://schemas.openxmlformats.org/presentationml/2006/main">
  <p:tag name="AS_UNIQUEID" val="5358"/>
</p:tagLst>
</file>

<file path=ppt/tags/tag510.xml><?xml version="1.0" encoding="utf-8"?>
<p:tagLst xmlns:p="http://schemas.openxmlformats.org/presentationml/2006/main">
  <p:tag name="AS_UNIQUEID" val="5359"/>
</p:tagLst>
</file>

<file path=ppt/tags/tag511.xml><?xml version="1.0" encoding="utf-8"?>
<p:tagLst xmlns:p="http://schemas.openxmlformats.org/presentationml/2006/main">
  <p:tag name="AS_UNIQUEID" val="7587"/>
</p:tagLst>
</file>

<file path=ppt/tags/tag512.xml><?xml version="1.0" encoding="utf-8"?>
<p:tagLst xmlns:p="http://schemas.openxmlformats.org/presentationml/2006/main">
  <p:tag name="KSO_WM_TEMPLATE_CATEGORY" val="custom"/>
  <p:tag name="KSO_WM_TEMPLATE_INDEX" val="20205242"/>
</p:tagLst>
</file>

<file path=ppt/tags/tag513.xml><?xml version="1.0" encoding="utf-8"?>
<p:tagLst xmlns:p="http://schemas.openxmlformats.org/presentationml/2006/main">
  <p:tag name="AS_UNIQUEID" val="7588"/>
</p:tagLst>
</file>

<file path=ppt/tags/tag514.xml><?xml version="1.0" encoding="utf-8"?>
<p:tagLst xmlns:p="http://schemas.openxmlformats.org/presentationml/2006/main">
  <p:tag name="AS_UNIQUEID" val="5369"/>
</p:tagLst>
</file>

<file path=ppt/tags/tag515.xml><?xml version="1.0" encoding="utf-8"?>
<p:tagLst xmlns:p="http://schemas.openxmlformats.org/presentationml/2006/main">
  <p:tag name="AS_UNIQUEID" val="5370"/>
</p:tagLst>
</file>

<file path=ppt/tags/tag516.xml><?xml version="1.0" encoding="utf-8"?>
<p:tagLst xmlns:p="http://schemas.openxmlformats.org/presentationml/2006/main">
  <p:tag name="AS_UNIQUEID" val="5371"/>
</p:tagLst>
</file>

<file path=ppt/tags/tag517.xml><?xml version="1.0" encoding="utf-8"?>
<p:tagLst xmlns:p="http://schemas.openxmlformats.org/presentationml/2006/main">
  <p:tag name="AS_UNIQUEID" val="5372"/>
</p:tagLst>
</file>

<file path=ppt/tags/tag518.xml><?xml version="1.0" encoding="utf-8"?>
<p:tagLst xmlns:p="http://schemas.openxmlformats.org/presentationml/2006/main">
  <p:tag name="AS_UNIQUEID" val="5373"/>
</p:tagLst>
</file>

<file path=ppt/tags/tag519.xml><?xml version="1.0" encoding="utf-8"?>
<p:tagLst xmlns:p="http://schemas.openxmlformats.org/presentationml/2006/main">
  <p:tag name="AS_UNIQUEID" val="5374"/>
</p:tagLst>
</file>

<file path=ppt/tags/tag520.xml><?xml version="1.0" encoding="utf-8"?>
<p:tagLst xmlns:p="http://schemas.openxmlformats.org/presentationml/2006/main">
  <p:tag name="AS_UNIQUEID" val="5375"/>
</p:tagLst>
</file>

<file path=ppt/tags/tag521.xml><?xml version="1.0" encoding="utf-8"?>
<p:tagLst xmlns:p="http://schemas.openxmlformats.org/presentationml/2006/main">
  <p:tag name="AS_UNIQUEID" val="5376"/>
</p:tagLst>
</file>

<file path=ppt/tags/tag522.xml><?xml version="1.0" encoding="utf-8"?>
<p:tagLst xmlns:p="http://schemas.openxmlformats.org/presentationml/2006/main">
  <p:tag name="AS_UNIQUEID" val="5377"/>
</p:tagLst>
</file>

<file path=ppt/tags/tag523.xml><?xml version="1.0" encoding="utf-8"?>
<p:tagLst xmlns:p="http://schemas.openxmlformats.org/presentationml/2006/main">
  <p:tag name="AS_UNIQUEID" val="5378"/>
</p:tagLst>
</file>

<file path=ppt/tags/tag524.xml><?xml version="1.0" encoding="utf-8"?>
<p:tagLst xmlns:p="http://schemas.openxmlformats.org/presentationml/2006/main">
  <p:tag name="AS_UNIQUEID" val="5379"/>
</p:tagLst>
</file>

<file path=ppt/tags/tag525.xml><?xml version="1.0" encoding="utf-8"?>
<p:tagLst xmlns:p="http://schemas.openxmlformats.org/presentationml/2006/main">
  <p:tag name="AS_UNIQUEID" val="5380"/>
</p:tagLst>
</file>

<file path=ppt/tags/tag526.xml><?xml version="1.0" encoding="utf-8"?>
<p:tagLst xmlns:p="http://schemas.openxmlformats.org/presentationml/2006/main">
  <p:tag name="AS_UNIQUEID" val="5381"/>
</p:tagLst>
</file>

<file path=ppt/tags/tag527.xml><?xml version="1.0" encoding="utf-8"?>
<p:tagLst xmlns:p="http://schemas.openxmlformats.org/presentationml/2006/main">
  <p:tag name="AS_UNIQUEID" val="5382"/>
</p:tagLst>
</file>

<file path=ppt/tags/tag528.xml><?xml version="1.0" encoding="utf-8"?>
<p:tagLst xmlns:p="http://schemas.openxmlformats.org/presentationml/2006/main">
  <p:tag name="AS_UNIQUEID" val="5383"/>
</p:tagLst>
</file>

<file path=ppt/tags/tag529.xml><?xml version="1.0" encoding="utf-8"?>
<p:tagLst xmlns:p="http://schemas.openxmlformats.org/presentationml/2006/main">
  <p:tag name="AS_UNIQUEID" val="5384"/>
</p:tagLst>
</file>

<file path=ppt/tags/tag530.xml><?xml version="1.0" encoding="utf-8"?>
<p:tagLst xmlns:p="http://schemas.openxmlformats.org/presentationml/2006/main">
  <p:tag name="AS_UNIQUEID" val="5385"/>
</p:tagLst>
</file>

<file path=ppt/tags/tag531.xml><?xml version="1.0" encoding="utf-8"?>
<p:tagLst xmlns:p="http://schemas.openxmlformats.org/presentationml/2006/main">
  <p:tag name="AS_UNIQUEID" val="5386"/>
</p:tagLst>
</file>

<file path=ppt/tags/tag532.xml><?xml version="1.0" encoding="utf-8"?>
<p:tagLst xmlns:p="http://schemas.openxmlformats.org/presentationml/2006/main">
  <p:tag name="AS_UNIQUEID" val="5387"/>
</p:tagLst>
</file>

<file path=ppt/tags/tag533.xml><?xml version="1.0" encoding="utf-8"?>
<p:tagLst xmlns:p="http://schemas.openxmlformats.org/presentationml/2006/main">
  <p:tag name="AS_UNIQUEID" val="5388"/>
</p:tagLst>
</file>

<file path=ppt/tags/tag534.xml><?xml version="1.0" encoding="utf-8"?>
<p:tagLst xmlns:p="http://schemas.openxmlformats.org/presentationml/2006/main">
  <p:tag name="AS_UNIQUEID" val="5389"/>
</p:tagLst>
</file>

<file path=ppt/tags/tag535.xml><?xml version="1.0" encoding="utf-8"?>
<p:tagLst xmlns:p="http://schemas.openxmlformats.org/presentationml/2006/main">
  <p:tag name="AS_UNIQUEID" val="5390"/>
</p:tagLst>
</file>

<file path=ppt/tags/tag536.xml><?xml version="1.0" encoding="utf-8"?>
<p:tagLst xmlns:p="http://schemas.openxmlformats.org/presentationml/2006/main">
  <p:tag name="AS_UNIQUEID" val="5391"/>
</p:tagLst>
</file>

<file path=ppt/tags/tag537.xml><?xml version="1.0" encoding="utf-8"?>
<p:tagLst xmlns:p="http://schemas.openxmlformats.org/presentationml/2006/main">
  <p:tag name="AS_UNIQUEID" val="5392"/>
</p:tagLst>
</file>

<file path=ppt/tags/tag538.xml><?xml version="1.0" encoding="utf-8"?>
<p:tagLst xmlns:p="http://schemas.openxmlformats.org/presentationml/2006/main">
  <p:tag name="AS_UNIQUEID" val="5393"/>
</p:tagLst>
</file>

<file path=ppt/tags/tag539.xml><?xml version="1.0" encoding="utf-8"?>
<p:tagLst xmlns:p="http://schemas.openxmlformats.org/presentationml/2006/main">
  <p:tag name="AS_UNIQUEID" val="5394"/>
</p:tagLst>
</file>

<file path=ppt/tags/tag540.xml><?xml version="1.0" encoding="utf-8"?>
<p:tagLst xmlns:p="http://schemas.openxmlformats.org/presentationml/2006/main">
  <p:tag name="AS_UNIQUEID" val="5395"/>
</p:tagLst>
</file>

<file path=ppt/tags/tag541.xml><?xml version="1.0" encoding="utf-8"?>
<p:tagLst xmlns:p="http://schemas.openxmlformats.org/presentationml/2006/main">
  <p:tag name="AS_UNIQUEID" val="5396"/>
</p:tagLst>
</file>

<file path=ppt/tags/tag542.xml><?xml version="1.0" encoding="utf-8"?>
<p:tagLst xmlns:p="http://schemas.openxmlformats.org/presentationml/2006/main">
  <p:tag name="AS_UNIQUEID" val="5397"/>
</p:tagLst>
</file>

<file path=ppt/tags/tag543.xml><?xml version="1.0" encoding="utf-8"?>
<p:tagLst xmlns:p="http://schemas.openxmlformats.org/presentationml/2006/main">
  <p:tag name="AS_UNIQUEID" val="5398"/>
</p:tagLst>
</file>

<file path=ppt/tags/tag544.xml><?xml version="1.0" encoding="utf-8"?>
<p:tagLst xmlns:p="http://schemas.openxmlformats.org/presentationml/2006/main">
  <p:tag name="AS_UNIQUEID" val="5399"/>
</p:tagLst>
</file>

<file path=ppt/tags/tag545.xml><?xml version="1.0" encoding="utf-8"?>
<p:tagLst xmlns:p="http://schemas.openxmlformats.org/presentationml/2006/main">
  <p:tag name="AS_UNIQUEID" val="7589"/>
</p:tagLst>
</file>

<file path=ppt/tags/tag546.xml><?xml version="1.0" encoding="utf-8"?>
<p:tagLst xmlns:p="http://schemas.openxmlformats.org/presentationml/2006/main">
  <p:tag name="KSO_WM_TEMPLATE_CATEGORY" val="custom"/>
  <p:tag name="KSO_WM_TEMPLATE_INDEX" val="20205242"/>
</p:tagLst>
</file>

<file path=ppt/tags/tag547.xml><?xml version="1.0" encoding="utf-8"?>
<p:tagLst xmlns:p="http://schemas.openxmlformats.org/presentationml/2006/main">
  <p:tag name="AS_UNIQUEID" val="7590"/>
</p:tagLst>
</file>

<file path=ppt/tags/tag548.xml><?xml version="1.0" encoding="utf-8"?>
<p:tagLst xmlns:p="http://schemas.openxmlformats.org/presentationml/2006/main">
  <p:tag name="AS_UNIQUEID" val="7012"/>
</p:tagLst>
</file>

<file path=ppt/tags/tag549.xml><?xml version="1.0" encoding="utf-8"?>
<p:tagLst xmlns:p="http://schemas.openxmlformats.org/presentationml/2006/main">
  <p:tag name="AS_UNIQUEID" val="7013"/>
</p:tagLst>
</file>

<file path=ppt/tags/tag550.xml><?xml version="1.0" encoding="utf-8"?>
<p:tagLst xmlns:p="http://schemas.openxmlformats.org/presentationml/2006/main">
  <p:tag name="AS_UNIQUEID" val="7014"/>
</p:tagLst>
</file>

<file path=ppt/tags/tag551.xml><?xml version="1.0" encoding="utf-8"?>
<p:tagLst xmlns:p="http://schemas.openxmlformats.org/presentationml/2006/main">
  <p:tag name="AS_UNIQUEID" val="7015"/>
</p:tagLst>
</file>

<file path=ppt/tags/tag552.xml><?xml version="1.0" encoding="utf-8"?>
<p:tagLst xmlns:p="http://schemas.openxmlformats.org/presentationml/2006/main">
  <p:tag name="AS_UNIQUEID" val="7016"/>
</p:tagLst>
</file>

<file path=ppt/tags/tag553.xml><?xml version="1.0" encoding="utf-8"?>
<p:tagLst xmlns:p="http://schemas.openxmlformats.org/presentationml/2006/main">
  <p:tag name="AS_UNIQUEID" val="7017"/>
</p:tagLst>
</file>

<file path=ppt/tags/tag554.xml><?xml version="1.0" encoding="utf-8"?>
<p:tagLst xmlns:p="http://schemas.openxmlformats.org/presentationml/2006/main">
  <p:tag name="AS_UNIQUEID" val="7018"/>
</p:tagLst>
</file>

<file path=ppt/tags/tag555.xml><?xml version="1.0" encoding="utf-8"?>
<p:tagLst xmlns:p="http://schemas.openxmlformats.org/presentationml/2006/main">
  <p:tag name="AS_UNIQUEID" val="7019"/>
</p:tagLst>
</file>

<file path=ppt/tags/tag556.xml><?xml version="1.0" encoding="utf-8"?>
<p:tagLst xmlns:p="http://schemas.openxmlformats.org/presentationml/2006/main">
  <p:tag name="AS_UNIQUEID" val="7020"/>
</p:tagLst>
</file>

<file path=ppt/tags/tag557.xml><?xml version="1.0" encoding="utf-8"?>
<p:tagLst xmlns:p="http://schemas.openxmlformats.org/presentationml/2006/main">
  <p:tag name="AS_UNIQUEID" val="7021"/>
</p:tagLst>
</file>

<file path=ppt/tags/tag558.xml><?xml version="1.0" encoding="utf-8"?>
<p:tagLst xmlns:p="http://schemas.openxmlformats.org/presentationml/2006/main">
  <p:tag name="AS_UNIQUEID" val="7022"/>
</p:tagLst>
</file>

<file path=ppt/tags/tag559.xml><?xml version="1.0" encoding="utf-8"?>
<p:tagLst xmlns:p="http://schemas.openxmlformats.org/presentationml/2006/main">
  <p:tag name="AS_UNIQUEID" val="7023"/>
</p:tagLst>
</file>

<file path=ppt/tags/tag560.xml><?xml version="1.0" encoding="utf-8"?>
<p:tagLst xmlns:p="http://schemas.openxmlformats.org/presentationml/2006/main">
  <p:tag name="AS_UNIQUEID" val="7024"/>
</p:tagLst>
</file>

<file path=ppt/tags/tag561.xml><?xml version="1.0" encoding="utf-8"?>
<p:tagLst xmlns:p="http://schemas.openxmlformats.org/presentationml/2006/main">
  <p:tag name="AS_UNIQUEID" val="7025"/>
</p:tagLst>
</file>

<file path=ppt/tags/tag562.xml><?xml version="1.0" encoding="utf-8"?>
<p:tagLst xmlns:p="http://schemas.openxmlformats.org/presentationml/2006/main">
  <p:tag name="AS_UNIQUEID" val="7026"/>
</p:tagLst>
</file>

<file path=ppt/tags/tag563.xml><?xml version="1.0" encoding="utf-8"?>
<p:tagLst xmlns:p="http://schemas.openxmlformats.org/presentationml/2006/main">
  <p:tag name="AS_UNIQUEID" val="7027"/>
</p:tagLst>
</file>

<file path=ppt/tags/tag564.xml><?xml version="1.0" encoding="utf-8"?>
<p:tagLst xmlns:p="http://schemas.openxmlformats.org/presentationml/2006/main">
  <p:tag name="AS_UNIQUEID" val="7028"/>
</p:tagLst>
</file>

<file path=ppt/tags/tag565.xml><?xml version="1.0" encoding="utf-8"?>
<p:tagLst xmlns:p="http://schemas.openxmlformats.org/presentationml/2006/main">
  <p:tag name="AS_UNIQUEID" val="7029"/>
</p:tagLst>
</file>

<file path=ppt/tags/tag566.xml><?xml version="1.0" encoding="utf-8"?>
<p:tagLst xmlns:p="http://schemas.openxmlformats.org/presentationml/2006/main">
  <p:tag name="AS_UNIQUEID" val="7030"/>
</p:tagLst>
</file>

<file path=ppt/tags/tag567.xml><?xml version="1.0" encoding="utf-8"?>
<p:tagLst xmlns:p="http://schemas.openxmlformats.org/presentationml/2006/main">
  <p:tag name="AS_UNIQUEID" val="7031"/>
</p:tagLst>
</file>

<file path=ppt/tags/tag568.xml><?xml version="1.0" encoding="utf-8"?>
<p:tagLst xmlns:p="http://schemas.openxmlformats.org/presentationml/2006/main">
  <p:tag name="AS_UNIQUEID" val="7032"/>
</p:tagLst>
</file>

<file path=ppt/tags/tag569.xml><?xml version="1.0" encoding="utf-8"?>
<p:tagLst xmlns:p="http://schemas.openxmlformats.org/presentationml/2006/main">
  <p:tag name="AS_UNIQUEID" val="7033"/>
</p:tagLst>
</file>

<file path=ppt/tags/tag570.xml><?xml version="1.0" encoding="utf-8"?>
<p:tagLst xmlns:p="http://schemas.openxmlformats.org/presentationml/2006/main">
  <p:tag name="AS_UNIQUEID" val="7034"/>
</p:tagLst>
</file>

<file path=ppt/tags/tag571.xml><?xml version="1.0" encoding="utf-8"?>
<p:tagLst xmlns:p="http://schemas.openxmlformats.org/presentationml/2006/main">
  <p:tag name="AS_UNIQUEID" val="7035"/>
</p:tagLst>
</file>

<file path=ppt/tags/tag572.xml><?xml version="1.0" encoding="utf-8"?>
<p:tagLst xmlns:p="http://schemas.openxmlformats.org/presentationml/2006/main">
  <p:tag name="AS_UNIQUEID" val="7036"/>
</p:tagLst>
</file>

<file path=ppt/tags/tag573.xml><?xml version="1.0" encoding="utf-8"?>
<p:tagLst xmlns:p="http://schemas.openxmlformats.org/presentationml/2006/main">
  <p:tag name="AS_UNIQUEID" val="7037"/>
</p:tagLst>
</file>

<file path=ppt/tags/tag574.xml><?xml version="1.0" encoding="utf-8"?>
<p:tagLst xmlns:p="http://schemas.openxmlformats.org/presentationml/2006/main">
  <p:tag name="AS_UNIQUEID" val="7038"/>
</p:tagLst>
</file>

<file path=ppt/tags/tag575.xml><?xml version="1.0" encoding="utf-8"?>
<p:tagLst xmlns:p="http://schemas.openxmlformats.org/presentationml/2006/main">
  <p:tag name="AS_UNIQUEID" val="7039"/>
</p:tagLst>
</file>

<file path=ppt/tags/tag576.xml><?xml version="1.0" encoding="utf-8"?>
<p:tagLst xmlns:p="http://schemas.openxmlformats.org/presentationml/2006/main">
  <p:tag name="AS_UNIQUEID" val="7040"/>
</p:tagLst>
</file>

<file path=ppt/tags/tag577.xml><?xml version="1.0" encoding="utf-8"?>
<p:tagLst xmlns:p="http://schemas.openxmlformats.org/presentationml/2006/main">
  <p:tag name="AS_UNIQUEID" val="7041"/>
</p:tagLst>
</file>

<file path=ppt/tags/tag578.xml><?xml version="1.0" encoding="utf-8"?>
<p:tagLst xmlns:p="http://schemas.openxmlformats.org/presentationml/2006/main">
  <p:tag name="AS_UNIQUEID" val="7042"/>
</p:tagLst>
</file>

<file path=ppt/tags/tag579.xml><?xml version="1.0" encoding="utf-8"?>
<p:tagLst xmlns:p="http://schemas.openxmlformats.org/presentationml/2006/main">
  <p:tag name="AS_UNIQUEID" val="7043"/>
</p:tagLst>
</file>

<file path=ppt/tags/tag580.xml><?xml version="1.0" encoding="utf-8"?>
<p:tagLst xmlns:p="http://schemas.openxmlformats.org/presentationml/2006/main">
  <p:tag name="AS_UNIQUEID" val="7044"/>
</p:tagLst>
</file>

<file path=ppt/tags/tag581.xml><?xml version="1.0" encoding="utf-8"?>
<p:tagLst xmlns:p="http://schemas.openxmlformats.org/presentationml/2006/main">
  <p:tag name="AS_UNIQUEID" val="7045"/>
</p:tagLst>
</file>

<file path=ppt/tags/tag582.xml><?xml version="1.0" encoding="utf-8"?>
<p:tagLst xmlns:p="http://schemas.openxmlformats.org/presentationml/2006/main">
  <p:tag name="AS_UNIQUEID" val="7046"/>
</p:tagLst>
</file>

<file path=ppt/tags/tag583.xml><?xml version="1.0" encoding="utf-8"?>
<p:tagLst xmlns:p="http://schemas.openxmlformats.org/presentationml/2006/main">
  <p:tag name="AS_UNIQUEID" val="7047"/>
</p:tagLst>
</file>

<file path=ppt/tags/tag584.xml><?xml version="1.0" encoding="utf-8"?>
<p:tagLst xmlns:p="http://schemas.openxmlformats.org/presentationml/2006/main">
  <p:tag name="AS_UNIQUEID" val="7048"/>
</p:tagLst>
</file>

<file path=ppt/tags/tag585.xml><?xml version="1.0" encoding="utf-8"?>
<p:tagLst xmlns:p="http://schemas.openxmlformats.org/presentationml/2006/main">
  <p:tag name="AS_UNIQUEID" val="7049"/>
</p:tagLst>
</file>

<file path=ppt/tags/tag586.xml><?xml version="1.0" encoding="utf-8"?>
<p:tagLst xmlns:p="http://schemas.openxmlformats.org/presentationml/2006/main">
  <p:tag name="AS_UNIQUEID" val="7050"/>
</p:tagLst>
</file>

<file path=ppt/tags/tag587.xml><?xml version="1.0" encoding="utf-8"?>
<p:tagLst xmlns:p="http://schemas.openxmlformats.org/presentationml/2006/main">
  <p:tag name="AS_UNIQUEID" val="7051"/>
</p:tagLst>
</file>

<file path=ppt/tags/tag588.xml><?xml version="1.0" encoding="utf-8"?>
<p:tagLst xmlns:p="http://schemas.openxmlformats.org/presentationml/2006/main">
  <p:tag name="AS_UNIQUEID" val="7052"/>
</p:tagLst>
</file>

<file path=ppt/tags/tag589.xml><?xml version="1.0" encoding="utf-8"?>
<p:tagLst xmlns:p="http://schemas.openxmlformats.org/presentationml/2006/main">
  <p:tag name="AS_UNIQUEID" val="7053"/>
</p:tagLst>
</file>

<file path=ppt/tags/tag590.xml><?xml version="1.0" encoding="utf-8"?>
<p:tagLst xmlns:p="http://schemas.openxmlformats.org/presentationml/2006/main">
  <p:tag name="AS_UNIQUEID" val="7054"/>
</p:tagLst>
</file>

<file path=ppt/tags/tag591.xml><?xml version="1.0" encoding="utf-8"?>
<p:tagLst xmlns:p="http://schemas.openxmlformats.org/presentationml/2006/main">
  <p:tag name="AS_UNIQUEID" val="7055"/>
</p:tagLst>
</file>

<file path=ppt/tags/tag592.xml><?xml version="1.0" encoding="utf-8"?>
<p:tagLst xmlns:p="http://schemas.openxmlformats.org/presentationml/2006/main">
  <p:tag name="AS_UNIQUEID" val="7056"/>
</p:tagLst>
</file>

<file path=ppt/tags/tag593.xml><?xml version="1.0" encoding="utf-8"?>
<p:tagLst xmlns:p="http://schemas.openxmlformats.org/presentationml/2006/main">
  <p:tag name="AS_UNIQUEID" val="7057"/>
</p:tagLst>
</file>

<file path=ppt/tags/tag594.xml><?xml version="1.0" encoding="utf-8"?>
<p:tagLst xmlns:p="http://schemas.openxmlformats.org/presentationml/2006/main">
  <p:tag name="AS_UNIQUEID" val="7058"/>
</p:tagLst>
</file>

<file path=ppt/tags/tag595.xml><?xml version="1.0" encoding="utf-8"?>
<p:tagLst xmlns:p="http://schemas.openxmlformats.org/presentationml/2006/main">
  <p:tag name="AS_UNIQUEID" val="7059"/>
</p:tagLst>
</file>

<file path=ppt/tags/tag596.xml><?xml version="1.0" encoding="utf-8"?>
<p:tagLst xmlns:p="http://schemas.openxmlformats.org/presentationml/2006/main">
  <p:tag name="AS_UNIQUEID" val="7060"/>
</p:tagLst>
</file>

<file path=ppt/tags/tag597.xml><?xml version="1.0" encoding="utf-8"?>
<p:tagLst xmlns:p="http://schemas.openxmlformats.org/presentationml/2006/main">
  <p:tag name="AS_UNIQUEID" val="7061"/>
</p:tagLst>
</file>

<file path=ppt/tags/tag598.xml><?xml version="1.0" encoding="utf-8"?>
<p:tagLst xmlns:p="http://schemas.openxmlformats.org/presentationml/2006/main">
  <p:tag name="AS_UNIQUEID" val="7062"/>
</p:tagLst>
</file>

<file path=ppt/tags/tag599.xml><?xml version="1.0" encoding="utf-8"?>
<p:tagLst xmlns:p="http://schemas.openxmlformats.org/presentationml/2006/main">
  <p:tag name="AS_UNIQUEID" val="7063"/>
</p:tagLst>
</file>

<file path=ppt/tags/tag600.xml><?xml version="1.0" encoding="utf-8"?>
<p:tagLst xmlns:p="http://schemas.openxmlformats.org/presentationml/2006/main">
  <p:tag name="AS_UNIQUEID" val="7064"/>
</p:tagLst>
</file>

<file path=ppt/tags/tag601.xml><?xml version="1.0" encoding="utf-8"?>
<p:tagLst xmlns:p="http://schemas.openxmlformats.org/presentationml/2006/main">
  <p:tag name="AS_UNIQUEID" val="7065"/>
</p:tagLst>
</file>

<file path=ppt/tags/tag602.xml><?xml version="1.0" encoding="utf-8"?>
<p:tagLst xmlns:p="http://schemas.openxmlformats.org/presentationml/2006/main">
  <p:tag name="AS_UNIQUEID" val="7066"/>
</p:tagLst>
</file>

<file path=ppt/tags/tag603.xml><?xml version="1.0" encoding="utf-8"?>
<p:tagLst xmlns:p="http://schemas.openxmlformats.org/presentationml/2006/main">
  <p:tag name="AS_UNIQUEID" val="7067"/>
</p:tagLst>
</file>

<file path=ppt/tags/tag604.xml><?xml version="1.0" encoding="utf-8"?>
<p:tagLst xmlns:p="http://schemas.openxmlformats.org/presentationml/2006/main">
  <p:tag name="AS_UNIQUEID" val="7068"/>
</p:tagLst>
</file>

<file path=ppt/tags/tag605.xml><?xml version="1.0" encoding="utf-8"?>
<p:tagLst xmlns:p="http://schemas.openxmlformats.org/presentationml/2006/main">
  <p:tag name="AS_UNIQUEID" val="7069"/>
</p:tagLst>
</file>

<file path=ppt/tags/tag606.xml><?xml version="1.0" encoding="utf-8"?>
<p:tagLst xmlns:p="http://schemas.openxmlformats.org/presentationml/2006/main">
  <p:tag name="AS_UNIQUEID" val="7070"/>
</p:tagLst>
</file>

<file path=ppt/tags/tag607.xml><?xml version="1.0" encoding="utf-8"?>
<p:tagLst xmlns:p="http://schemas.openxmlformats.org/presentationml/2006/main">
  <p:tag name="AS_UNIQUEID" val="7071"/>
</p:tagLst>
</file>

<file path=ppt/tags/tag608.xml><?xml version="1.0" encoding="utf-8"?>
<p:tagLst xmlns:p="http://schemas.openxmlformats.org/presentationml/2006/main">
  <p:tag name="AS_UNIQUEID" val="7072"/>
</p:tagLst>
</file>

<file path=ppt/tags/tag609.xml><?xml version="1.0" encoding="utf-8"?>
<p:tagLst xmlns:p="http://schemas.openxmlformats.org/presentationml/2006/main">
  <p:tag name="AS_UNIQUEID" val="7073"/>
</p:tagLst>
</file>

<file path=ppt/tags/tag610.xml><?xml version="1.0" encoding="utf-8"?>
<p:tagLst xmlns:p="http://schemas.openxmlformats.org/presentationml/2006/main">
  <p:tag name="AS_UNIQUEID" val="7074"/>
</p:tagLst>
</file>

<file path=ppt/tags/tag611.xml><?xml version="1.0" encoding="utf-8"?>
<p:tagLst xmlns:p="http://schemas.openxmlformats.org/presentationml/2006/main">
  <p:tag name="AS_UNIQUEID" val="7075"/>
</p:tagLst>
</file>

<file path=ppt/tags/tag612.xml><?xml version="1.0" encoding="utf-8"?>
<p:tagLst xmlns:p="http://schemas.openxmlformats.org/presentationml/2006/main">
  <p:tag name="AS_UNIQUEID" val="7076"/>
</p:tagLst>
</file>

<file path=ppt/tags/tag613.xml><?xml version="1.0" encoding="utf-8"?>
<p:tagLst xmlns:p="http://schemas.openxmlformats.org/presentationml/2006/main">
  <p:tag name="AS_UNIQUEID" val="7077"/>
</p:tagLst>
</file>

<file path=ppt/tags/tag614.xml><?xml version="1.0" encoding="utf-8"?>
<p:tagLst xmlns:p="http://schemas.openxmlformats.org/presentationml/2006/main">
  <p:tag name="AS_UNIQUEID" val="7078"/>
</p:tagLst>
</file>

<file path=ppt/tags/tag615.xml><?xml version="1.0" encoding="utf-8"?>
<p:tagLst xmlns:p="http://schemas.openxmlformats.org/presentationml/2006/main">
  <p:tag name="AS_UNIQUEID" val="7079"/>
</p:tagLst>
</file>

<file path=ppt/tags/tag616.xml><?xml version="1.0" encoding="utf-8"?>
<p:tagLst xmlns:p="http://schemas.openxmlformats.org/presentationml/2006/main">
  <p:tag name="AS_UNIQUEID" val="7080"/>
</p:tagLst>
</file>

<file path=ppt/tags/tag617.xml><?xml version="1.0" encoding="utf-8"?>
<p:tagLst xmlns:p="http://schemas.openxmlformats.org/presentationml/2006/main">
  <p:tag name="AS_UNIQUEID" val="7081"/>
</p:tagLst>
</file>

<file path=ppt/tags/tag618.xml><?xml version="1.0" encoding="utf-8"?>
<p:tagLst xmlns:p="http://schemas.openxmlformats.org/presentationml/2006/main">
  <p:tag name="AS_UNIQUEID" val="7082"/>
</p:tagLst>
</file>

<file path=ppt/tags/tag619.xml><?xml version="1.0" encoding="utf-8"?>
<p:tagLst xmlns:p="http://schemas.openxmlformats.org/presentationml/2006/main">
  <p:tag name="AS_UNIQUEID" val="7083"/>
</p:tagLst>
</file>

<file path=ppt/tags/tag620.xml><?xml version="1.0" encoding="utf-8"?>
<p:tagLst xmlns:p="http://schemas.openxmlformats.org/presentationml/2006/main">
  <p:tag name="AS_UNIQUEID" val="7084"/>
</p:tagLst>
</file>

<file path=ppt/tags/tag621.xml><?xml version="1.0" encoding="utf-8"?>
<p:tagLst xmlns:p="http://schemas.openxmlformats.org/presentationml/2006/main">
  <p:tag name="AS_UNIQUEID" val="7085"/>
</p:tagLst>
</file>

<file path=ppt/tags/tag622.xml><?xml version="1.0" encoding="utf-8"?>
<p:tagLst xmlns:p="http://schemas.openxmlformats.org/presentationml/2006/main">
  <p:tag name="AS_UNIQUEID" val="7086"/>
</p:tagLst>
</file>

<file path=ppt/tags/tag623.xml><?xml version="1.0" encoding="utf-8"?>
<p:tagLst xmlns:p="http://schemas.openxmlformats.org/presentationml/2006/main">
  <p:tag name="AS_UNIQUEID" val="7087"/>
</p:tagLst>
</file>

<file path=ppt/tags/tag624.xml><?xml version="1.0" encoding="utf-8"?>
<p:tagLst xmlns:p="http://schemas.openxmlformats.org/presentationml/2006/main">
  <p:tag name="AS_UNIQUEID" val="7088"/>
</p:tagLst>
</file>

<file path=ppt/tags/tag625.xml><?xml version="1.0" encoding="utf-8"?>
<p:tagLst xmlns:p="http://schemas.openxmlformats.org/presentationml/2006/main">
  <p:tag name="AS_UNIQUEID" val="7089"/>
</p:tagLst>
</file>

<file path=ppt/tags/tag626.xml><?xml version="1.0" encoding="utf-8"?>
<p:tagLst xmlns:p="http://schemas.openxmlformats.org/presentationml/2006/main">
  <p:tag name="AS_UNIQUEID" val="7090"/>
</p:tagLst>
</file>

<file path=ppt/tags/tag627.xml><?xml version="1.0" encoding="utf-8"?>
<p:tagLst xmlns:p="http://schemas.openxmlformats.org/presentationml/2006/main">
  <p:tag name="AS_UNIQUEID" val="7091"/>
</p:tagLst>
</file>

<file path=ppt/tags/tag628.xml><?xml version="1.0" encoding="utf-8"?>
<p:tagLst xmlns:p="http://schemas.openxmlformats.org/presentationml/2006/main">
  <p:tag name="AS_UNIQUEID" val="7092"/>
</p:tagLst>
</file>

<file path=ppt/tags/tag629.xml><?xml version="1.0" encoding="utf-8"?>
<p:tagLst xmlns:p="http://schemas.openxmlformats.org/presentationml/2006/main">
  <p:tag name="AS_UNIQUEID" val="7093"/>
</p:tagLst>
</file>

<file path=ppt/tags/tag630.xml><?xml version="1.0" encoding="utf-8"?>
<p:tagLst xmlns:p="http://schemas.openxmlformats.org/presentationml/2006/main">
  <p:tag name="AS_UNIQUEID" val="7094"/>
</p:tagLst>
</file>

<file path=ppt/tags/tag631.xml><?xml version="1.0" encoding="utf-8"?>
<p:tagLst xmlns:p="http://schemas.openxmlformats.org/presentationml/2006/main">
  <p:tag name="AS_UNIQUEID" val="7095"/>
</p:tagLst>
</file>

<file path=ppt/tags/tag632.xml><?xml version="1.0" encoding="utf-8"?>
<p:tagLst xmlns:p="http://schemas.openxmlformats.org/presentationml/2006/main">
  <p:tag name="AS_UNIQUEID" val="7096"/>
</p:tagLst>
</file>

<file path=ppt/tags/tag633.xml><?xml version="1.0" encoding="utf-8"?>
<p:tagLst xmlns:p="http://schemas.openxmlformats.org/presentationml/2006/main">
  <p:tag name="AS_UNIQUEID" val="7097"/>
</p:tagLst>
</file>

<file path=ppt/tags/tag634.xml><?xml version="1.0" encoding="utf-8"?>
<p:tagLst xmlns:p="http://schemas.openxmlformats.org/presentationml/2006/main">
  <p:tag name="AS_UNIQUEID" val="7098"/>
</p:tagLst>
</file>

<file path=ppt/tags/tag635.xml><?xml version="1.0" encoding="utf-8"?>
<p:tagLst xmlns:p="http://schemas.openxmlformats.org/presentationml/2006/main">
  <p:tag name="AS_UNIQUEID" val="7099"/>
</p:tagLst>
</file>

<file path=ppt/tags/tag636.xml><?xml version="1.0" encoding="utf-8"?>
<p:tagLst xmlns:p="http://schemas.openxmlformats.org/presentationml/2006/main">
  <p:tag name="AS_UNIQUEID" val="7100"/>
</p:tagLst>
</file>

<file path=ppt/tags/tag637.xml><?xml version="1.0" encoding="utf-8"?>
<p:tagLst xmlns:p="http://schemas.openxmlformats.org/presentationml/2006/main">
  <p:tag name="AS_UNIQUEID" val="7101"/>
</p:tagLst>
</file>

<file path=ppt/tags/tag638.xml><?xml version="1.0" encoding="utf-8"?>
<p:tagLst xmlns:p="http://schemas.openxmlformats.org/presentationml/2006/main">
  <p:tag name="AS_UNIQUEID" val="7102"/>
</p:tagLst>
</file>

<file path=ppt/tags/tag639.xml><?xml version="1.0" encoding="utf-8"?>
<p:tagLst xmlns:p="http://schemas.openxmlformats.org/presentationml/2006/main">
  <p:tag name="AS_UNIQUEID" val="7103"/>
</p:tagLst>
</file>

<file path=ppt/tags/tag640.xml><?xml version="1.0" encoding="utf-8"?>
<p:tagLst xmlns:p="http://schemas.openxmlformats.org/presentationml/2006/main">
  <p:tag name="AS_UNIQUEID" val="7104"/>
</p:tagLst>
</file>

<file path=ppt/tags/tag641.xml><?xml version="1.0" encoding="utf-8"?>
<p:tagLst xmlns:p="http://schemas.openxmlformats.org/presentationml/2006/main">
  <p:tag name="AS_UNIQUEID" val="7105"/>
</p:tagLst>
</file>

<file path=ppt/tags/tag642.xml><?xml version="1.0" encoding="utf-8"?>
<p:tagLst xmlns:p="http://schemas.openxmlformats.org/presentationml/2006/main">
  <p:tag name="AS_UNIQUEID" val="7106"/>
</p:tagLst>
</file>

<file path=ppt/tags/tag643.xml><?xml version="1.0" encoding="utf-8"?>
<p:tagLst xmlns:p="http://schemas.openxmlformats.org/presentationml/2006/main">
  <p:tag name="AS_UNIQUEID" val="7107"/>
</p:tagLst>
</file>

<file path=ppt/tags/tag644.xml><?xml version="1.0" encoding="utf-8"?>
<p:tagLst xmlns:p="http://schemas.openxmlformats.org/presentationml/2006/main">
  <p:tag name="AS_UNIQUEID" val="7108"/>
</p:tagLst>
</file>

<file path=ppt/tags/tag645.xml><?xml version="1.0" encoding="utf-8"?>
<p:tagLst xmlns:p="http://schemas.openxmlformats.org/presentationml/2006/main">
  <p:tag name="AS_UNIQUEID" val="7109"/>
</p:tagLst>
</file>

<file path=ppt/tags/tag646.xml><?xml version="1.0" encoding="utf-8"?>
<p:tagLst xmlns:p="http://schemas.openxmlformats.org/presentationml/2006/main">
  <p:tag name="AS_UNIQUEID" val="7110"/>
</p:tagLst>
</file>

<file path=ppt/tags/tag647.xml><?xml version="1.0" encoding="utf-8"?>
<p:tagLst xmlns:p="http://schemas.openxmlformats.org/presentationml/2006/main">
  <p:tag name="AS_UNIQUEID" val="7111"/>
</p:tagLst>
</file>

<file path=ppt/tags/tag648.xml><?xml version="1.0" encoding="utf-8"?>
<p:tagLst xmlns:p="http://schemas.openxmlformats.org/presentationml/2006/main">
  <p:tag name="AS_UNIQUEID" val="7112"/>
</p:tagLst>
</file>

<file path=ppt/tags/tag649.xml><?xml version="1.0" encoding="utf-8"?>
<p:tagLst xmlns:p="http://schemas.openxmlformats.org/presentationml/2006/main">
  <p:tag name="AS_UNIQUEID" val="7113"/>
</p:tagLst>
</file>

<file path=ppt/tags/tag650.xml><?xml version="1.0" encoding="utf-8"?>
<p:tagLst xmlns:p="http://schemas.openxmlformats.org/presentationml/2006/main">
  <p:tag name="AS_UNIQUEID" val="7114"/>
</p:tagLst>
</file>

<file path=ppt/tags/tag651.xml><?xml version="1.0" encoding="utf-8"?>
<p:tagLst xmlns:p="http://schemas.openxmlformats.org/presentationml/2006/main">
  <p:tag name="AS_UNIQUEID" val="7115"/>
</p:tagLst>
</file>

<file path=ppt/tags/tag652.xml><?xml version="1.0" encoding="utf-8"?>
<p:tagLst xmlns:p="http://schemas.openxmlformats.org/presentationml/2006/main">
  <p:tag name="AS_UNIQUEID" val="7116"/>
</p:tagLst>
</file>

<file path=ppt/tags/tag653.xml><?xml version="1.0" encoding="utf-8"?>
<p:tagLst xmlns:p="http://schemas.openxmlformats.org/presentationml/2006/main">
  <p:tag name="AS_UNIQUEID" val="7117"/>
</p:tagLst>
</file>

<file path=ppt/tags/tag654.xml><?xml version="1.0" encoding="utf-8"?>
<p:tagLst xmlns:p="http://schemas.openxmlformats.org/presentationml/2006/main">
  <p:tag name="AS_UNIQUEID" val="7118"/>
</p:tagLst>
</file>

<file path=ppt/tags/tag655.xml><?xml version="1.0" encoding="utf-8"?>
<p:tagLst xmlns:p="http://schemas.openxmlformats.org/presentationml/2006/main">
  <p:tag name="AS_UNIQUEID" val="7591"/>
</p:tagLst>
</file>

<file path=ppt/tags/tag656.xml><?xml version="1.0" encoding="utf-8"?>
<p:tagLst xmlns:p="http://schemas.openxmlformats.org/presentationml/2006/main">
  <p:tag name="AS_UNIQUEID" val="7592"/>
</p:tagLst>
</file>

<file path=ppt/tags/tag657.xml><?xml version="1.0" encoding="utf-8"?>
<p:tagLst xmlns:p="http://schemas.openxmlformats.org/presentationml/2006/main">
  <p:tag name="KSO_WM_TEMPLATE_CATEGORY" val="custom"/>
  <p:tag name="KSO_WM_TEMPLATE_INDEX" val="20205242"/>
</p:tagLst>
</file>

<file path=ppt/tags/tag658.xml><?xml version="1.0" encoding="utf-8"?>
<p:tagLst xmlns:p="http://schemas.openxmlformats.org/presentationml/2006/main">
  <p:tag name="AS_UNIQUEID" val="7593"/>
</p:tagLst>
</file>

<file path=ppt/tags/tag659.xml><?xml version="1.0" encoding="utf-8"?>
<p:tagLst xmlns:p="http://schemas.openxmlformats.org/presentationml/2006/main">
  <p:tag name="AS_UNIQUEID" val="4142"/>
</p:tagLst>
</file>

<file path=ppt/tags/tag660.xml><?xml version="1.0" encoding="utf-8"?>
<p:tagLst xmlns:p="http://schemas.openxmlformats.org/presentationml/2006/main">
  <p:tag name="AS_UNIQUEID" val="316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AS_UNIQUEID" val="7594"/>
</p:tagLst>
</file>

<file path=ppt/tags/tag662.xml><?xml version="1.0" encoding="utf-8"?>
<p:tagLst xmlns:p="http://schemas.openxmlformats.org/presentationml/2006/main">
  <p:tag name="KSO_WM_SPECIAL_SOURCE" val="bdnull"/>
  <p:tag name="KSO_WM_TEMPLATE_CATEGORY" val="custom"/>
  <p:tag name="KSO_WM_TEMPLATE_INDEX" val="20205242"/>
</p:tagLst>
</file>

<file path=ppt/tags/tag663.xml><?xml version="1.0" encoding="utf-8"?>
<p:tagLst xmlns:p="http://schemas.openxmlformats.org/presentationml/2006/main">
  <p:tag name="AS_UNIQUEID" val="7595"/>
</p:tagLst>
</file>

<file path=ppt/tags/tag664.xml><?xml version="1.0" encoding="utf-8"?>
<p:tagLst xmlns:p="http://schemas.openxmlformats.org/presentationml/2006/main">
  <p:tag name="AS_UNIQUEID" val="5488"/>
</p:tagLst>
</file>

<file path=ppt/tags/tag665.xml><?xml version="1.0" encoding="utf-8"?>
<p:tagLst xmlns:p="http://schemas.openxmlformats.org/presentationml/2006/main">
  <p:tag name="AS_UNIQUEID" val="5489"/>
</p:tagLst>
</file>

<file path=ppt/tags/tag666.xml><?xml version="1.0" encoding="utf-8"?>
<p:tagLst xmlns:p="http://schemas.openxmlformats.org/presentationml/2006/main">
  <p:tag name="AS_UNIQUEID" val="5490"/>
</p:tagLst>
</file>

<file path=ppt/tags/tag667.xml><?xml version="1.0" encoding="utf-8"?>
<p:tagLst xmlns:p="http://schemas.openxmlformats.org/presentationml/2006/main">
  <p:tag name="AS_UNIQUEID" val="5491"/>
</p:tagLst>
</file>

<file path=ppt/tags/tag668.xml><?xml version="1.0" encoding="utf-8"?>
<p:tagLst xmlns:p="http://schemas.openxmlformats.org/presentationml/2006/main">
  <p:tag name="AS_UNIQUEID" val="5492"/>
</p:tagLst>
</file>

<file path=ppt/tags/tag669.xml><?xml version="1.0" encoding="utf-8"?>
<p:tagLst xmlns:p="http://schemas.openxmlformats.org/presentationml/2006/main">
  <p:tag name="AS_UNIQUEID" val="5493"/>
</p:tagLst>
</file>

<file path=ppt/tags/tag670.xml><?xml version="1.0" encoding="utf-8"?>
<p:tagLst xmlns:p="http://schemas.openxmlformats.org/presentationml/2006/main">
  <p:tag name="AS_UNIQUEID" val="6849"/>
</p:tagLst>
</file>

<file path=ppt/tags/tag671.xml><?xml version="1.0" encoding="utf-8"?>
<p:tagLst xmlns:p="http://schemas.openxmlformats.org/presentationml/2006/main">
  <p:tag name="AS_UNIQUEID" val="7596"/>
</p:tagLst>
</file>

<file path=ppt/tags/tag672.xml><?xml version="1.0" encoding="utf-8"?>
<p:tagLst xmlns:p="http://schemas.openxmlformats.org/presentationml/2006/main">
  <p:tag name="KSO_WM_TEMPLATE_CATEGORY" val="custom"/>
  <p:tag name="KSO_WM_TEMPLATE_INDEX" val="20205242"/>
</p:tagLst>
</file>

<file path=ppt/tags/tag673.xml><?xml version="1.0" encoding="utf-8"?>
<p:tagLst xmlns:p="http://schemas.openxmlformats.org/presentationml/2006/main">
  <p:tag name="AS_UNIQUEID" val="7597"/>
</p:tagLst>
</file>

<file path=ppt/tags/tag674.xml><?xml version="1.0" encoding="utf-8"?>
<p:tagLst xmlns:p="http://schemas.openxmlformats.org/presentationml/2006/main">
  <p:tag name="AS_UNIQUEID" val="5502"/>
</p:tagLst>
</file>

<file path=ppt/tags/tag675.xml><?xml version="1.0" encoding="utf-8"?>
<p:tagLst xmlns:p="http://schemas.openxmlformats.org/presentationml/2006/main">
  <p:tag name="AS_UNIQUEID" val="5503"/>
</p:tagLst>
</file>

<file path=ppt/tags/tag676.xml><?xml version="1.0" encoding="utf-8"?>
<p:tagLst xmlns:p="http://schemas.openxmlformats.org/presentationml/2006/main">
  <p:tag name="AS_UNIQUEID" val="5504"/>
</p:tagLst>
</file>

<file path=ppt/tags/tag677.xml><?xml version="1.0" encoding="utf-8"?>
<p:tagLst xmlns:p="http://schemas.openxmlformats.org/presentationml/2006/main">
  <p:tag name="AS_UNIQUEID" val="5505"/>
</p:tagLst>
</file>

<file path=ppt/tags/tag678.xml><?xml version="1.0" encoding="utf-8"?>
<p:tagLst xmlns:p="http://schemas.openxmlformats.org/presentationml/2006/main">
  <p:tag name="AS_UNIQUEID" val="5506"/>
</p:tagLst>
</file>

<file path=ppt/tags/tag679.xml><?xml version="1.0" encoding="utf-8"?>
<p:tagLst xmlns:p="http://schemas.openxmlformats.org/presentationml/2006/main">
  <p:tag name="AS_UNIQUEID" val="5507"/>
</p:tagLst>
</file>

<file path=ppt/tags/tag680.xml><?xml version="1.0" encoding="utf-8"?>
<p:tagLst xmlns:p="http://schemas.openxmlformats.org/presentationml/2006/main">
  <p:tag name="AS_UNIQUEID" val="5508"/>
</p:tagLst>
</file>

<file path=ppt/tags/tag681.xml><?xml version="1.0" encoding="utf-8"?>
<p:tagLst xmlns:p="http://schemas.openxmlformats.org/presentationml/2006/main">
  <p:tag name="AS_UNIQUEID" val="5509"/>
</p:tagLst>
</file>

<file path=ppt/tags/tag682.xml><?xml version="1.0" encoding="utf-8"?>
<p:tagLst xmlns:p="http://schemas.openxmlformats.org/presentationml/2006/main">
  <p:tag name="AS_UNIQUEID" val="5510"/>
</p:tagLst>
</file>

<file path=ppt/tags/tag683.xml><?xml version="1.0" encoding="utf-8"?>
<p:tagLst xmlns:p="http://schemas.openxmlformats.org/presentationml/2006/main">
  <p:tag name="AS_UNIQUEID" val="7598"/>
</p:tagLst>
</file>

<file path=ppt/tags/tag684.xml><?xml version="1.0" encoding="utf-8"?>
<p:tagLst xmlns:p="http://schemas.openxmlformats.org/presentationml/2006/main">
  <p:tag name="KSO_WM_TEMPLATE_CATEGORY" val="custom"/>
  <p:tag name="KSO_WM_TEMPLATE_INDEX" val="20205242"/>
</p:tagLst>
</file>

<file path=ppt/tags/tag685.xml><?xml version="1.0" encoding="utf-8"?>
<p:tagLst xmlns:p="http://schemas.openxmlformats.org/presentationml/2006/main">
  <p:tag name="AS_UNIQUEID" val="7599"/>
</p:tagLst>
</file>

<file path=ppt/tags/tag686.xml><?xml version="1.0" encoding="utf-8"?>
<p:tagLst xmlns:p="http://schemas.openxmlformats.org/presentationml/2006/main">
  <p:tag name="AS_UNIQUEID" val="5519"/>
</p:tagLst>
</file>

<file path=ppt/tags/tag687.xml><?xml version="1.0" encoding="utf-8"?>
<p:tagLst xmlns:p="http://schemas.openxmlformats.org/presentationml/2006/main">
  <p:tag name="AS_UNIQUEID" val="5520"/>
</p:tagLst>
</file>

<file path=ppt/tags/tag688.xml><?xml version="1.0" encoding="utf-8"?>
<p:tagLst xmlns:p="http://schemas.openxmlformats.org/presentationml/2006/main">
  <p:tag name="AS_UNIQUEID" val="5521"/>
</p:tagLst>
</file>

<file path=ppt/tags/tag689.xml><?xml version="1.0" encoding="utf-8"?>
<p:tagLst xmlns:p="http://schemas.openxmlformats.org/presentationml/2006/main">
  <p:tag name="AS_UNIQUEID" val="5522"/>
</p:tagLst>
</file>

<file path=ppt/tags/tag690.xml><?xml version="1.0" encoding="utf-8"?>
<p:tagLst xmlns:p="http://schemas.openxmlformats.org/presentationml/2006/main">
  <p:tag name="AS_UNIQUEID" val="5523"/>
</p:tagLst>
</file>

<file path=ppt/tags/tag691.xml><?xml version="1.0" encoding="utf-8"?>
<p:tagLst xmlns:p="http://schemas.openxmlformats.org/presentationml/2006/main">
  <p:tag name="AS_UNIQUEID" val="5524"/>
</p:tagLst>
</file>

<file path=ppt/tags/tag692.xml><?xml version="1.0" encoding="utf-8"?>
<p:tagLst xmlns:p="http://schemas.openxmlformats.org/presentationml/2006/main">
  <p:tag name="AS_UNIQUEID" val="5525"/>
</p:tagLst>
</file>

<file path=ppt/tags/tag693.xml><?xml version="1.0" encoding="utf-8"?>
<p:tagLst xmlns:p="http://schemas.openxmlformats.org/presentationml/2006/main">
  <p:tag name="AS_UNIQUEID" val="5526"/>
</p:tagLst>
</file>

<file path=ppt/tags/tag694.xml><?xml version="1.0" encoding="utf-8"?>
<p:tagLst xmlns:p="http://schemas.openxmlformats.org/presentationml/2006/main">
  <p:tag name="AS_UNIQUEID" val="5527"/>
</p:tagLst>
</file>

<file path=ppt/tags/tag695.xml><?xml version="1.0" encoding="utf-8"?>
<p:tagLst xmlns:p="http://schemas.openxmlformats.org/presentationml/2006/main">
  <p:tag name="AS_UNIQUEID" val="5528"/>
</p:tagLst>
</file>

<file path=ppt/tags/tag696.xml><?xml version="1.0" encoding="utf-8"?>
<p:tagLst xmlns:p="http://schemas.openxmlformats.org/presentationml/2006/main">
  <p:tag name="AS_UNIQUEID" val="5529"/>
</p:tagLst>
</file>

<file path=ppt/tags/tag697.xml><?xml version="1.0" encoding="utf-8"?>
<p:tagLst xmlns:p="http://schemas.openxmlformats.org/presentationml/2006/main">
  <p:tag name="AS_UNIQUEID" val="5530"/>
</p:tagLst>
</file>

<file path=ppt/tags/tag698.xml><?xml version="1.0" encoding="utf-8"?>
<p:tagLst xmlns:p="http://schemas.openxmlformats.org/presentationml/2006/main">
  <p:tag name="AS_UNIQUEID" val="5531"/>
</p:tagLst>
</file>

<file path=ppt/tags/tag699.xml><?xml version="1.0" encoding="utf-8"?>
<p:tagLst xmlns:p="http://schemas.openxmlformats.org/presentationml/2006/main">
  <p:tag name="AS_UNIQUEID" val="7600"/>
</p:tagLst>
</file>

<file path=ppt/tags/tag700.xml><?xml version="1.0" encoding="utf-8"?>
<p:tagLst xmlns:p="http://schemas.openxmlformats.org/presentationml/2006/main">
  <p:tag name="KSO_WM_TEMPLATE_CATEGORY" val="custom"/>
  <p:tag name="KSO_WM_TEMPLATE_INDEX" val="20205242"/>
</p:tagLst>
</file>

<file path=ppt/tags/tag701.xml><?xml version="1.0" encoding="utf-8"?>
<p:tagLst xmlns:p="http://schemas.openxmlformats.org/presentationml/2006/main">
  <p:tag name="AS_UNIQUEID" val="7601"/>
</p:tagLst>
</file>

<file path=ppt/tags/tag702.xml><?xml version="1.0" encoding="utf-8"?>
<p:tagLst xmlns:p="http://schemas.openxmlformats.org/presentationml/2006/main">
  <p:tag name="AS_UNIQUEID" val="5540"/>
</p:tagLst>
</file>

<file path=ppt/tags/tag703.xml><?xml version="1.0" encoding="utf-8"?>
<p:tagLst xmlns:p="http://schemas.openxmlformats.org/presentationml/2006/main">
  <p:tag name="AS_UNIQUEID" val="5541"/>
</p:tagLst>
</file>

<file path=ppt/tags/tag704.xml><?xml version="1.0" encoding="utf-8"?>
<p:tagLst xmlns:p="http://schemas.openxmlformats.org/presentationml/2006/main">
  <p:tag name="AS_UNIQUEID" val="5542"/>
</p:tagLst>
</file>

<file path=ppt/tags/tag705.xml><?xml version="1.0" encoding="utf-8"?>
<p:tagLst xmlns:p="http://schemas.openxmlformats.org/presentationml/2006/main">
  <p:tag name="AS_UNIQUEID" val="5543"/>
</p:tagLst>
</file>

<file path=ppt/tags/tag706.xml><?xml version="1.0" encoding="utf-8"?>
<p:tagLst xmlns:p="http://schemas.openxmlformats.org/presentationml/2006/main">
  <p:tag name="AS_UNIQUEID" val="5544"/>
</p:tagLst>
</file>

<file path=ppt/tags/tag707.xml><?xml version="1.0" encoding="utf-8"?>
<p:tagLst xmlns:p="http://schemas.openxmlformats.org/presentationml/2006/main">
  <p:tag name="AS_UNIQUEID" val="5545"/>
</p:tagLst>
</file>

<file path=ppt/tags/tag708.xml><?xml version="1.0" encoding="utf-8"?>
<p:tagLst xmlns:p="http://schemas.openxmlformats.org/presentationml/2006/main">
  <p:tag name="AS_UNIQUEID" val="5546"/>
</p:tagLst>
</file>

<file path=ppt/tags/tag709.xml><?xml version="1.0" encoding="utf-8"?>
<p:tagLst xmlns:p="http://schemas.openxmlformats.org/presentationml/2006/main">
  <p:tag name="AS_UNIQUEID" val="5547"/>
</p:tagLst>
</file>

<file path=ppt/tags/tag710.xml><?xml version="1.0" encoding="utf-8"?>
<p:tagLst xmlns:p="http://schemas.openxmlformats.org/presentationml/2006/main">
  <p:tag name="AS_UNIQUEID" val="5548"/>
</p:tagLst>
</file>

<file path=ppt/tags/tag711.xml><?xml version="1.0" encoding="utf-8"?>
<p:tagLst xmlns:p="http://schemas.openxmlformats.org/presentationml/2006/main">
  <p:tag name="AS_UNIQUEID" val="5549"/>
</p:tagLst>
</file>

<file path=ppt/tags/tag712.xml><?xml version="1.0" encoding="utf-8"?>
<p:tagLst xmlns:p="http://schemas.openxmlformats.org/presentationml/2006/main">
  <p:tag name="AS_UNIQUEID" val="5550"/>
</p:tagLst>
</file>

<file path=ppt/tags/tag713.xml><?xml version="1.0" encoding="utf-8"?>
<p:tagLst xmlns:p="http://schemas.openxmlformats.org/presentationml/2006/main">
  <p:tag name="AS_UNIQUEID" val="5551"/>
</p:tagLst>
</file>

<file path=ppt/tags/tag714.xml><?xml version="1.0" encoding="utf-8"?>
<p:tagLst xmlns:p="http://schemas.openxmlformats.org/presentationml/2006/main">
  <p:tag name="AS_UNIQUEID" val="7602"/>
</p:tagLst>
</file>

<file path=ppt/tags/tag715.xml><?xml version="1.0" encoding="utf-8"?>
<p:tagLst xmlns:p="http://schemas.openxmlformats.org/presentationml/2006/main">
  <p:tag name="KSO_WM_TEMPLATE_CATEGORY" val="custom"/>
  <p:tag name="KSO_WM_TEMPLATE_INDEX" val="20205242"/>
</p:tagLst>
</file>

<file path=ppt/tags/tag716.xml><?xml version="1.0" encoding="utf-8"?>
<p:tagLst xmlns:p="http://schemas.openxmlformats.org/presentationml/2006/main">
  <p:tag name="AS_UNIQUEID" val="7603"/>
</p:tagLst>
</file>

<file path=ppt/tags/tag717.xml><?xml version="1.0" encoding="utf-8"?>
<p:tagLst xmlns:p="http://schemas.openxmlformats.org/presentationml/2006/main">
  <p:tag name="AS_UNIQUEID" val="5560"/>
</p:tagLst>
</file>

<file path=ppt/tags/tag718.xml><?xml version="1.0" encoding="utf-8"?>
<p:tagLst xmlns:p="http://schemas.openxmlformats.org/presentationml/2006/main">
  <p:tag name="AS_UNIQUEID" val="5561"/>
</p:tagLst>
</file>

<file path=ppt/tags/tag719.xml><?xml version="1.0" encoding="utf-8"?>
<p:tagLst xmlns:p="http://schemas.openxmlformats.org/presentationml/2006/main">
  <p:tag name="AS_UNIQUEID" val="5562"/>
</p:tagLst>
</file>

<file path=ppt/tags/tag720.xml><?xml version="1.0" encoding="utf-8"?>
<p:tagLst xmlns:p="http://schemas.openxmlformats.org/presentationml/2006/main">
  <p:tag name="AS_UNIQUEID" val="5563"/>
</p:tagLst>
</file>

<file path=ppt/tags/tag721.xml><?xml version="1.0" encoding="utf-8"?>
<p:tagLst xmlns:p="http://schemas.openxmlformats.org/presentationml/2006/main">
  <p:tag name="AS_UNIQUEID" val="5564"/>
</p:tagLst>
</file>

<file path=ppt/tags/tag722.xml><?xml version="1.0" encoding="utf-8"?>
<p:tagLst xmlns:p="http://schemas.openxmlformats.org/presentationml/2006/main">
  <p:tag name="AS_UNIQUEID" val="5565"/>
</p:tagLst>
</file>

<file path=ppt/tags/tag723.xml><?xml version="1.0" encoding="utf-8"?>
<p:tagLst xmlns:p="http://schemas.openxmlformats.org/presentationml/2006/main">
  <p:tag name="AS_UNIQUEID" val="5566"/>
</p:tagLst>
</file>

<file path=ppt/tags/tag724.xml><?xml version="1.0" encoding="utf-8"?>
<p:tagLst xmlns:p="http://schemas.openxmlformats.org/presentationml/2006/main">
  <p:tag name="AS_UNIQUEID" val="5567"/>
</p:tagLst>
</file>

<file path=ppt/tags/tag725.xml><?xml version="1.0" encoding="utf-8"?>
<p:tagLst xmlns:p="http://schemas.openxmlformats.org/presentationml/2006/main">
  <p:tag name="AS_UNIQUEID" val="5568"/>
</p:tagLst>
</file>

<file path=ppt/tags/tag726.xml><?xml version="1.0" encoding="utf-8"?>
<p:tagLst xmlns:p="http://schemas.openxmlformats.org/presentationml/2006/main">
  <p:tag name="AS_UNIQUEID" val="5569"/>
</p:tagLst>
</file>

<file path=ppt/tags/tag727.xml><?xml version="1.0" encoding="utf-8"?>
<p:tagLst xmlns:p="http://schemas.openxmlformats.org/presentationml/2006/main">
  <p:tag name="AS_UNIQUEID" val="7604"/>
</p:tagLst>
</file>

<file path=ppt/tags/tag728.xml><?xml version="1.0" encoding="utf-8"?>
<p:tagLst xmlns:p="http://schemas.openxmlformats.org/presentationml/2006/main">
  <p:tag name="KSO_WM_TEMPLATE_CATEGORY" val="custom"/>
  <p:tag name="KSO_WM_TEMPLATE_INDEX" val="20205242"/>
</p:tagLst>
</file>

<file path=ppt/tags/tag729.xml><?xml version="1.0" encoding="utf-8"?>
<p:tagLst xmlns:p="http://schemas.openxmlformats.org/presentationml/2006/main">
  <p:tag name="AS_UNIQUEID" val="7605"/>
</p:tagLst>
</file>

<file path=ppt/tags/tag730.xml><?xml version="1.0" encoding="utf-8"?>
<p:tagLst xmlns:p="http://schemas.openxmlformats.org/presentationml/2006/main">
  <p:tag name="AS_UNIQUEID" val="5579"/>
</p:tagLst>
</file>

<file path=ppt/tags/tag731.xml><?xml version="1.0" encoding="utf-8"?>
<p:tagLst xmlns:p="http://schemas.openxmlformats.org/presentationml/2006/main">
  <p:tag name="AS_UNIQUEID" val="5580"/>
</p:tagLst>
</file>

<file path=ppt/tags/tag732.xml><?xml version="1.0" encoding="utf-8"?>
<p:tagLst xmlns:p="http://schemas.openxmlformats.org/presentationml/2006/main">
  <p:tag name="AS_UNIQUEID" val="5581"/>
</p:tagLst>
</file>

<file path=ppt/tags/tag733.xml><?xml version="1.0" encoding="utf-8"?>
<p:tagLst xmlns:p="http://schemas.openxmlformats.org/presentationml/2006/main">
  <p:tag name="AS_UNIQUEID" val="5582"/>
</p:tagLst>
</file>

<file path=ppt/tags/tag734.xml><?xml version="1.0" encoding="utf-8"?>
<p:tagLst xmlns:p="http://schemas.openxmlformats.org/presentationml/2006/main">
  <p:tag name="AS_UNIQUEID" val="5583"/>
</p:tagLst>
</file>

<file path=ppt/tags/tag735.xml><?xml version="1.0" encoding="utf-8"?>
<p:tagLst xmlns:p="http://schemas.openxmlformats.org/presentationml/2006/main">
  <p:tag name="AS_UNIQUEID" val="5584"/>
</p:tagLst>
</file>

<file path=ppt/tags/tag736.xml><?xml version="1.0" encoding="utf-8"?>
<p:tagLst xmlns:p="http://schemas.openxmlformats.org/presentationml/2006/main">
  <p:tag name="AS_UNIQUEID" val="5585"/>
</p:tagLst>
</file>

<file path=ppt/tags/tag737.xml><?xml version="1.0" encoding="utf-8"?>
<p:tagLst xmlns:p="http://schemas.openxmlformats.org/presentationml/2006/main">
  <p:tag name="AS_UNIQUEID" val="5586"/>
</p:tagLst>
</file>

<file path=ppt/tags/tag738.xml><?xml version="1.0" encoding="utf-8"?>
<p:tagLst xmlns:p="http://schemas.openxmlformats.org/presentationml/2006/main">
  <p:tag name="AS_UNIQUEID" val="5587"/>
</p:tagLst>
</file>

<file path=ppt/tags/tag739.xml><?xml version="1.0" encoding="utf-8"?>
<p:tagLst xmlns:p="http://schemas.openxmlformats.org/presentationml/2006/main">
  <p:tag name="AS_UNIQUEID" val="7606"/>
</p:tagLst>
</file>

<file path=ppt/tags/tag740.xml><?xml version="1.0" encoding="utf-8"?>
<p:tagLst xmlns:p="http://schemas.openxmlformats.org/presentationml/2006/main">
  <p:tag name="KSO_WM_TEMPLATE_CATEGORY" val="custom"/>
  <p:tag name="KSO_WM_TEMPLATE_INDEX" val="20205242"/>
</p:tagLst>
</file>

<file path=ppt/tags/tag741.xml><?xml version="1.0" encoding="utf-8"?>
<p:tagLst xmlns:p="http://schemas.openxmlformats.org/presentationml/2006/main">
  <p:tag name="AS_UNIQUEID" val="7607"/>
</p:tagLst>
</file>

<file path=ppt/tags/tag742.xml><?xml version="1.0" encoding="utf-8"?>
<p:tagLst xmlns:p="http://schemas.openxmlformats.org/presentationml/2006/main">
  <p:tag name="AS_UNIQUEID" val="5779"/>
</p:tagLst>
</file>

<file path=ppt/tags/tag743.xml><?xml version="1.0" encoding="utf-8"?>
<p:tagLst xmlns:p="http://schemas.openxmlformats.org/presentationml/2006/main">
  <p:tag name="AS_UNIQUEID" val="3690"/>
</p:tagLst>
</file>

<file path=ppt/tags/tag744.xml><?xml version="1.0" encoding="utf-8"?>
<p:tagLst xmlns:p="http://schemas.openxmlformats.org/presentationml/2006/main">
  <p:tag name="AS_UNIQUEID" val="3691"/>
</p:tagLst>
</file>

<file path=ppt/tags/tag745.xml><?xml version="1.0" encoding="utf-8"?>
<p:tagLst xmlns:p="http://schemas.openxmlformats.org/presentationml/2006/main">
  <p:tag name="AS_UNIQUEID" val="3692"/>
</p:tagLst>
</file>

<file path=ppt/tags/tag746.xml><?xml version="1.0" encoding="utf-8"?>
<p:tagLst xmlns:p="http://schemas.openxmlformats.org/presentationml/2006/main">
  <p:tag name="AS_UNIQUEID" val="3693"/>
</p:tagLst>
</file>

<file path=ppt/tags/tag747.xml><?xml version="1.0" encoding="utf-8"?>
<p:tagLst xmlns:p="http://schemas.openxmlformats.org/presentationml/2006/main">
  <p:tag name="AS_UNIQUEID" val="3694"/>
</p:tagLst>
</file>

<file path=ppt/tags/tag748.xml><?xml version="1.0" encoding="utf-8"?>
<p:tagLst xmlns:p="http://schemas.openxmlformats.org/presentationml/2006/main">
  <p:tag name="AS_UNIQUEID" val="3695"/>
</p:tagLst>
</file>

<file path=ppt/tags/tag749.xml><?xml version="1.0" encoding="utf-8"?>
<p:tagLst xmlns:p="http://schemas.openxmlformats.org/presentationml/2006/main">
  <p:tag name="AS_UNIQUEID" val="3696"/>
</p:tagLst>
</file>

<file path=ppt/tags/tag750.xml><?xml version="1.0" encoding="utf-8"?>
<p:tagLst xmlns:p="http://schemas.openxmlformats.org/presentationml/2006/main">
  <p:tag name="AS_UNIQUEID" val="3697"/>
</p:tagLst>
</file>

<file path=ppt/tags/tag751.xml><?xml version="1.0" encoding="utf-8"?>
<p:tagLst xmlns:p="http://schemas.openxmlformats.org/presentationml/2006/main">
  <p:tag name="AS_UNIQUEID" val="3698"/>
</p:tagLst>
</file>

<file path=ppt/tags/tag752.xml><?xml version="1.0" encoding="utf-8"?>
<p:tagLst xmlns:p="http://schemas.openxmlformats.org/presentationml/2006/main">
  <p:tag name="AS_UNIQUEID" val="7608"/>
</p:tagLst>
</file>

<file path=ppt/tags/tag753.xml><?xml version="1.0" encoding="utf-8"?>
<p:tagLst xmlns:p="http://schemas.openxmlformats.org/presentationml/2006/main">
  <p:tag name="KSO_WM_TEMPLATE_CATEGORY" val="custom"/>
  <p:tag name="KSO_WM_TEMPLATE_INDEX" val="20205242"/>
</p:tagLst>
</file>

<file path=ppt/tags/tag754.xml><?xml version="1.0" encoding="utf-8"?>
<p:tagLst xmlns:p="http://schemas.openxmlformats.org/presentationml/2006/main">
  <p:tag name="AS_UNIQUEID" val="7609"/>
</p:tagLst>
</file>

<file path=ppt/tags/tag755.xml><?xml version="1.0" encoding="utf-8"?>
<p:tagLst xmlns:p="http://schemas.openxmlformats.org/presentationml/2006/main">
  <p:tag name="AS_UNIQUEID" val="5777"/>
</p:tagLst>
</file>

<file path=ppt/tags/tag756.xml><?xml version="1.0" encoding="utf-8"?>
<p:tagLst xmlns:p="http://schemas.openxmlformats.org/presentationml/2006/main">
  <p:tag name="AS_UNIQUEID" val="3679"/>
</p:tagLst>
</file>

<file path=ppt/tags/tag757.xml><?xml version="1.0" encoding="utf-8"?>
<p:tagLst xmlns:p="http://schemas.openxmlformats.org/presentationml/2006/main">
  <p:tag name="AS_UNIQUEID" val="3681"/>
</p:tagLst>
</file>

<file path=ppt/tags/tag758.xml><?xml version="1.0" encoding="utf-8"?>
<p:tagLst xmlns:p="http://schemas.openxmlformats.org/presentationml/2006/main">
  <p:tag name="AS_UNIQUEID" val="7610"/>
</p:tagLst>
</file>

<file path=ppt/tags/tag759.xml><?xml version="1.0" encoding="utf-8"?>
<p:tagLst xmlns:p="http://schemas.openxmlformats.org/presentationml/2006/main">
  <p:tag name="KSO_WM_TEMPLATE_CATEGORY" val="custom"/>
  <p:tag name="KSO_WM_TEMPLATE_INDEX" val="20205242"/>
</p:tagLst>
</file>

<file path=ppt/tags/tag760.xml><?xml version="1.0" encoding="utf-8"?>
<p:tagLst xmlns:p="http://schemas.openxmlformats.org/presentationml/2006/main">
  <p:tag name="AS_UNIQUEID" val="7611"/>
</p:tagLst>
</file>

<file path=ppt/tags/tag761.xml><?xml version="1.0" encoding="utf-8"?>
<p:tagLst xmlns:p="http://schemas.openxmlformats.org/presentationml/2006/main">
  <p:tag name="AS_UNIQUEID" val="6242"/>
</p:tagLst>
</file>

<file path=ppt/tags/tag762.xml><?xml version="1.0" encoding="utf-8"?>
<p:tagLst xmlns:p="http://schemas.openxmlformats.org/presentationml/2006/main">
  <p:tag name="AS_UNIQUEID" val="6674"/>
</p:tagLst>
</file>

<file path=ppt/tags/tag763.xml><?xml version="1.0" encoding="utf-8"?>
<p:tagLst xmlns:p="http://schemas.openxmlformats.org/presentationml/2006/main">
  <p:tag name="AS_UNIQUEID" val="3186"/>
</p:tagLst>
</file>

<file path=ppt/tags/tag764.xml><?xml version="1.0" encoding="utf-8"?>
<p:tagLst xmlns:p="http://schemas.openxmlformats.org/presentationml/2006/main">
  <p:tag name="AS_UNIQUEID" val="3191"/>
</p:tagLst>
</file>

<file path=ppt/tags/tag765.xml><?xml version="1.0" encoding="utf-8"?>
<p:tagLst xmlns:p="http://schemas.openxmlformats.org/presentationml/2006/main">
  <p:tag name="AS_UNIQUEID" val="3187"/>
</p:tagLst>
</file>

<file path=ppt/tags/tag766.xml><?xml version="1.0" encoding="utf-8"?>
<p:tagLst xmlns:p="http://schemas.openxmlformats.org/presentationml/2006/main">
  <p:tag name="AS_UNIQUEID" val="3188"/>
</p:tagLst>
</file>

<file path=ppt/tags/tag767.xml><?xml version="1.0" encoding="utf-8"?>
<p:tagLst xmlns:p="http://schemas.openxmlformats.org/presentationml/2006/main">
  <p:tag name="AS_UNIQUEID" val="3190"/>
</p:tagLst>
</file>

<file path=ppt/tags/tag768.xml><?xml version="1.0" encoding="utf-8"?>
<p:tagLst xmlns:p="http://schemas.openxmlformats.org/presentationml/2006/main">
  <p:tag name="AS_UNIQUEID" val="3189"/>
</p:tagLst>
</file>

<file path=ppt/tags/tag769.xml><?xml version="1.0" encoding="utf-8"?>
<p:tagLst xmlns:p="http://schemas.openxmlformats.org/presentationml/2006/main">
  <p:tag name="AS_UNIQUEID" val="3192"/>
</p:tagLst>
</file>

<file path=ppt/tags/tag770.xml><?xml version="1.0" encoding="utf-8"?>
<p:tagLst xmlns:p="http://schemas.openxmlformats.org/presentationml/2006/main">
  <p:tag name="AS_UNIQUEID" val="3194"/>
</p:tagLst>
</file>

<file path=ppt/tags/tag771.xml><?xml version="1.0" encoding="utf-8"?>
<p:tagLst xmlns:p="http://schemas.openxmlformats.org/presentationml/2006/main">
  <p:tag name="AS_UNIQUEID" val="3193"/>
</p:tagLst>
</file>

<file path=ppt/tags/tag772.xml><?xml version="1.0" encoding="utf-8"?>
<p:tagLst xmlns:p="http://schemas.openxmlformats.org/presentationml/2006/main">
  <p:tag name="AS_UNIQUEID" val="7612"/>
</p:tagLst>
</file>

<file path=ppt/tags/tag773.xml><?xml version="1.0" encoding="utf-8"?>
<p:tagLst xmlns:p="http://schemas.openxmlformats.org/presentationml/2006/main">
  <p:tag name="KSO_WM_TEMPLATE_CATEGORY" val="custom"/>
  <p:tag name="KSO_WM_TEMPLATE_INDEX" val="20205242"/>
</p:tagLst>
</file>

<file path=ppt/tags/tag774.xml><?xml version="1.0" encoding="utf-8"?>
<p:tagLst xmlns:p="http://schemas.openxmlformats.org/presentationml/2006/main">
  <p:tag name="AS_UNIQUEID" val="7613"/>
</p:tagLst>
</file>

<file path=ppt/tags/tag775.xml><?xml version="1.0" encoding="utf-8"?>
<p:tagLst xmlns:p="http://schemas.openxmlformats.org/presentationml/2006/main">
  <p:tag name="AS_UNIQUEID" val="7614"/>
</p:tagLst>
</file>

<file path=ppt/tags/tag776.xml><?xml version="1.0" encoding="utf-8"?>
<p:tagLst xmlns:p="http://schemas.openxmlformats.org/presentationml/2006/main">
  <p:tag name="AS_UNIQUEID" val="7615"/>
</p:tagLst>
</file>

<file path=ppt/tags/tag777.xml><?xml version="1.0" encoding="utf-8"?>
<p:tagLst xmlns:p="http://schemas.openxmlformats.org/presentationml/2006/main">
  <p:tag name="AS_UNIQUEID" val="7616"/>
</p:tagLst>
</file>

<file path=ppt/tags/tag778.xml><?xml version="1.0" encoding="utf-8"?>
<p:tagLst xmlns:p="http://schemas.openxmlformats.org/presentationml/2006/main">
  <p:tag name="AS_UNIQUEID" val="7617"/>
</p:tagLst>
</file>

<file path=ppt/tags/tag779.xml><?xml version="1.0" encoding="utf-8"?>
<p:tagLst xmlns:p="http://schemas.openxmlformats.org/presentationml/2006/main">
  <p:tag name="AS_UNIQUEID" val="7618"/>
</p:tagLst>
</file>

<file path=ppt/tags/tag780.xml><?xml version="1.0" encoding="utf-8"?>
<p:tagLst xmlns:p="http://schemas.openxmlformats.org/presentationml/2006/main">
  <p:tag name="AS_UNIQUEID" val="7619"/>
</p:tagLst>
</file>

<file path=ppt/tags/tag781.xml><?xml version="1.0" encoding="utf-8"?>
<p:tagLst xmlns:p="http://schemas.openxmlformats.org/presentationml/2006/main">
  <p:tag name="AS_UNIQUEID" val="7620"/>
</p:tagLst>
</file>

<file path=ppt/tags/tag782.xml><?xml version="1.0" encoding="utf-8"?>
<p:tagLst xmlns:p="http://schemas.openxmlformats.org/presentationml/2006/main">
  <p:tag name="KSO_WM_BEAUTIFY_FLAG" val="#wm#"/>
  <p:tag name="KSO_WM_TEMPLATE_CATEGORY" val="custom"/>
  <p:tag name="KSO_WM_TEMPLATE_INDEX" val="20205242"/>
</p:tagLst>
</file>

<file path=ppt/tags/tag783.xml><?xml version="1.0" encoding="utf-8"?>
<p:tagLst xmlns:p="http://schemas.openxmlformats.org/presentationml/2006/main">
  <p:tag name="AS_UNIQUEID" val="7621"/>
</p:tagLst>
</file>

<file path=ppt/tags/tag784.xml><?xml version="1.0" encoding="utf-8"?>
<p:tagLst xmlns:p="http://schemas.openxmlformats.org/presentationml/2006/main">
  <p:tag name="AS_UNIQUEID" val="7622"/>
</p:tagLst>
</file>

<file path=ppt/tags/tag785.xml><?xml version="1.0" encoding="utf-8"?>
<p:tagLst xmlns:p="http://schemas.openxmlformats.org/presentationml/2006/main">
  <p:tag name="AS_UNIQUEID" val="7623"/>
</p:tagLst>
</file>

<file path=ppt/tags/tag786.xml><?xml version="1.0" encoding="utf-8"?>
<p:tagLst xmlns:p="http://schemas.openxmlformats.org/presentationml/2006/main">
  <p:tag name="AS_UNIQUEID" val="7624"/>
</p:tagLst>
</file>

<file path=ppt/tags/tag787.xml><?xml version="1.0" encoding="utf-8"?>
<p:tagLst xmlns:p="http://schemas.openxmlformats.org/presentationml/2006/main">
  <p:tag name="AS_UNIQUEID" val="7625"/>
</p:tagLst>
</file>

<file path=ppt/tags/tag788.xml><?xml version="1.0" encoding="utf-8"?>
<p:tagLst xmlns:p="http://schemas.openxmlformats.org/presentationml/2006/main">
  <p:tag name="AS_UNIQUEID" val="7626"/>
</p:tagLst>
</file>

<file path=ppt/tags/tag789.xml><?xml version="1.0" encoding="utf-8"?>
<p:tagLst xmlns:p="http://schemas.openxmlformats.org/presentationml/2006/main">
  <p:tag name="AS_UNIQUEID" val="7627"/>
</p:tagLst>
</file>

<file path=ppt/tags/tag790.xml><?xml version="1.0" encoding="utf-8"?>
<p:tagLst xmlns:p="http://schemas.openxmlformats.org/presentationml/2006/main">
  <p:tag name="KSO_WM_BEAUTIFY_FLAG" val="#wm#"/>
  <p:tag name="KSO_WM_TEMPLATE_CATEGORY" val="custom"/>
  <p:tag name="KSO_WM_TEMPLATE_INDEX" val="20205242"/>
</p:tagLst>
</file>

<file path=ppt/tags/tag791.xml><?xml version="1.0" encoding="utf-8"?>
<p:tagLst xmlns:p="http://schemas.openxmlformats.org/presentationml/2006/main">
  <p:tag name="AS_UNIQUEID" val="7628"/>
</p:tagLst>
</file>

<file path=ppt/tags/tag792.xml><?xml version="1.0" encoding="utf-8"?>
<p:tagLst xmlns:p="http://schemas.openxmlformats.org/presentationml/2006/main">
  <p:tag name="AS_UNIQUEID" val="4142"/>
</p:tagLst>
</file>

<file path=ppt/tags/tag793.xml><?xml version="1.0" encoding="utf-8"?>
<p:tagLst xmlns:p="http://schemas.openxmlformats.org/presentationml/2006/main">
  <p:tag name="AS_UNIQUEID" val="316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794.xml><?xml version="1.0" encoding="utf-8"?>
<p:tagLst xmlns:p="http://schemas.openxmlformats.org/presentationml/2006/main">
  <p:tag name="AS_UNIQUEID" val="7629"/>
</p:tagLst>
</file>

<file path=ppt/tags/tag795.xml><?xml version="1.0" encoding="utf-8"?>
<p:tagLst xmlns:p="http://schemas.openxmlformats.org/presentationml/2006/main">
  <p:tag name="KSO_WM_SPECIAL_SOURCE" val="bdnull"/>
  <p:tag name="KSO_WM_TEMPLATE_CATEGORY" val="custom"/>
  <p:tag name="KSO_WM_TEMPLATE_INDEX" val="20205242"/>
</p:tagLst>
</file>

<file path=ppt/tags/tag796.xml><?xml version="1.0" encoding="utf-8"?>
<p:tagLst xmlns:p="http://schemas.openxmlformats.org/presentationml/2006/main">
  <p:tag name="AS_UNIQUEID" val="7705"/>
</p:tagLst>
</file>

<file path=ppt/tags/tag797.xml><?xml version="1.0" encoding="utf-8"?>
<p:tagLst xmlns:p="http://schemas.openxmlformats.org/presentationml/2006/main">
  <p:tag name="AS_UNIQUEID" val="7706"/>
</p:tagLst>
</file>

<file path=ppt/tags/tag7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022429">
      <a:dk1>
        <a:sysClr val="windowText" lastClr="000000"/>
      </a:dk1>
      <a:lt1>
        <a:sysClr val="window" lastClr="FFFFFF"/>
      </a:lt1>
      <a:dk2>
        <a:srgbClr val="E9FAF5"/>
      </a:dk2>
      <a:lt2>
        <a:srgbClr val="FFFFFF"/>
      </a:lt2>
      <a:accent1>
        <a:srgbClr val="35CBAB"/>
      </a:accent1>
      <a:accent2>
        <a:srgbClr val="4CCA98"/>
      </a:accent2>
      <a:accent3>
        <a:srgbClr val="63C985"/>
      </a:accent3>
      <a:accent4>
        <a:srgbClr val="79C771"/>
      </a:accent4>
      <a:accent5>
        <a:srgbClr val="90C65E"/>
      </a:accent5>
      <a:accent6>
        <a:srgbClr val="A7C54B"/>
      </a:accent6>
      <a:hlink>
        <a:srgbClr val="658BD5"/>
      </a:hlink>
      <a:folHlink>
        <a:srgbClr val="A16AA5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223</Paragraphs>
  <Slides>30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55">
      <vt:lpstr>Arial</vt:lpstr>
      <vt:lpstr>Calibri</vt:lpstr>
      <vt:lpstr>微软雅黑</vt:lpstr>
      <vt:lpstr>汉仪旗黑-85S</vt:lpstr>
      <vt:lpstr>方正楷体简体</vt:lpstr>
      <vt:lpstr>华文隶书</vt:lpstr>
      <vt:lpstr>仿宋</vt:lpstr>
      <vt:lpstr>华文新魏</vt:lpstr>
      <vt:lpstr>汉仪颜楷繁</vt:lpstr>
      <vt:lpstr>等线 Light</vt:lpstr>
      <vt:lpstr>等线</vt:lpstr>
      <vt:lpstr>宋体</vt:lpstr>
      <vt:lpstr>华文中宋</vt:lpstr>
      <vt:lpstr>楷体</vt:lpstr>
      <vt:lpstr>隶书</vt:lpstr>
      <vt:lpstr>华文楷体</vt:lpstr>
      <vt:lpstr>Times New Roman</vt:lpstr>
      <vt:lpstr>华文仿宋</vt:lpstr>
      <vt:lpstr>Segoe UI</vt:lpstr>
      <vt:lpstr>方正隶变简体</vt:lpstr>
      <vt:lpstr>楷体_GB2312</vt:lpstr>
      <vt:lpstr>黑体</vt:lpstr>
      <vt:lpstr>Wingdings</vt:lpstr>
      <vt:lpstr>方正宋黑简体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厕鼠与仓鼠：李斯生命中的转折点</vt:lpstr>
      <vt:lpstr>“诟莫大于卑贱，而悲莫甚于穷困 。”</vt:lpstr>
      <vt:lpstr>“吾欲与若复牵黄犬俱出东门逐狡兔，岂可复得！”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随堂练一练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2024-09-23T06:09:27.585</cp:lastPrinted>
  <dcterms:created xsi:type="dcterms:W3CDTF">2024-09-22T22:09:27Z</dcterms:created>
  <dcterms:modified xsi:type="dcterms:W3CDTF">2024-09-22T22:09:34Z</dcterms:modified>
</cp:coreProperties>
</file>