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51E8C2B-A241-4A14-B953-8988656D506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61B16-5FC3-455D-9C3A-AD0C5BD59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109BA-90F9-4B8F-8DCD-91D897C35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579D5-BFA2-4959-B227-701311E8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39A1E-0B83-4454-BD51-4225A527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CFA125-EE87-4480-BCA8-05D485E9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A3C517-2522-45DC-9026-6DA5FF093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FB0D7-E87B-4E46-B108-A75100131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10257-BB92-420F-AEE2-4AD4B2CB2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A6D7A-8B12-4647-AB2F-B9DE75295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98882-7C15-430B-9A34-042E4D80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8F59B-9239-460E-BF43-FD24BAEF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8D36D41-4C6C-4A4C-891D-11CEF85ADC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247E4C5-1E19-4DB3-809B-E057BDBE1D7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4310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人工智能技术在教育领域的应用案例分析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人工智能技术在教育领域的应用案例分析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人工智能技术在教育领域的未来发展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人工智能技术在教育领域的挑战与未来展望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人工智能技术在不同教育阶段的应用案例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人工智能技术在教育领域的国际比较研究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人工智能技术在教育领域的应用案例分析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监测学生学习进度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老师可及时发现问题并进行干预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通过语音识别帮助提高语言表达能力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语言学习效果更佳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根据学生学习情况自动调整教学内容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智能教育平台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智能教育平台整合各种教学资源，为学生提供丰富学习内容。通过数据分析，为学生提供个性化学习方案，提高学习效果。教师也能获得更多教学工具，提高教学质量。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虚拟现实技术在教育中的应用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提高实践能力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虚拟实景教学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趣味性和效果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人工智能在学生成绩评估中的应用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人工智能分析学生学习行为和成绩数据，指导学生学业。客观评估学习状态，提供反馈。教师获得学生学习情况分析。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人工智能技术在远程教育中的应用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克服时间和空间限制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灵活学习方式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在线交流互动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提供优质教学体验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高质量在线课程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人工智能技术在教育领域的未来发展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区块链技术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应用区块链技术确保学生数据安全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智能教育产品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智能化、自动化教育产品改变传统模式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提供更多智能化教育服务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人工智能技术的不断创新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结合大数据分析，提供个性化学习路径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人工智能技术对教育教学方式的影响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人工智能技术将深度影响教育教学方式，实现个性化学习过程。未来的教育将更加智能化，提升学生学习效果。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人工智能技术在学习评价中的作用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全面客观的学习评价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帮助学生调整学习策略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学习策略调整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清晰有效的学习路径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个性化路径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人工智能技术在教师培训中的应用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为教师提供个性化培训课程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激发教师创新能力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提供更多实用教学方法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实用教学方法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人工智能技术推动教育变革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人工智能技术将成为推动教育变革的重要力量，促进教育体系的创新和发展。教育机构和教育者应积极探索人工智能技术在教育中的应用，推动教育事业的可持续发展。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人工智能技术在教育领域的挑战与未来展望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人工智能技术在教育中的难题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尽管人工智能技术在教育领域的应用前景广阔，但也面临一些挑战和困难。个性化教学的实现需要大量的数据支撑和算法优化，如何保护学生隐私是一个重要问题。教师和学生对人工智能技术的接受度和应用能力也是一个挑战，需要加强相关培训和教育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https://d.book118.com/607043103012006055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人工智能技术在教育领域的应用案例分析</vt:lpstr>
      <vt:lpstr>目录</vt:lpstr>
      <vt:lpstr>第1章 人工智能技术在教育领域的应用案例分析</vt:lpstr>
      <vt:lpstr>人工智能辅助教学</vt:lpstr>
      <vt:lpstr> </vt:lpstr>
      <vt:lpstr>虚拟现实技术在教育中的应用</vt:lpstr>
      <vt:lpstr>人工智能在学生成绩评估中的应用</vt:lpstr>
      <vt:lpstr>人工智能技术在远程教育中的应用</vt:lpstr>
      <vt:lpstr>第2章 人工智能技术在教育领域的未来发展</vt:lpstr>
      <vt:lpstr>人工智能技术的不断创新</vt:lpstr>
      <vt:lpstr> </vt:lpstr>
      <vt:lpstr>人工智能技术在学习评价中的作用</vt:lpstr>
      <vt:lpstr>人工智能技术在教师培训中的应用</vt:lpstr>
      <vt:lpstr>人工智能技术推动教育变革</vt:lpstr>
      <vt:lpstr>第3章 人工智能技术在教育领域的挑战与未来展望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2024-09-29T15:05:29.591</cp:lastPrinted>
  <dcterms:created xsi:type="dcterms:W3CDTF">2024-09-29T07:05:29Z</dcterms:created>
  <dcterms:modified xsi:type="dcterms:W3CDTF">2024-09-29T07:05:31Z</dcterms:modified>
</cp:coreProperties>
</file>