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0AB5D-B4D3-498E-B7F0-11372AEFF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28B65-32D0-4CA2-889B-C42879220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C7CDC-E28C-4B2B-A41A-8B6DF53CF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F5EB8-D207-4E7E-B706-FDFEF5169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84A7EE-5478-4C06-B020-A02C11B55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CC9B9A-0434-4692-BD8E-DC69B709F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D24477-B1A4-4BBD-9163-B03589734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9D6C3-6CA0-4181-8FA4-24113EF17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E337D-8668-4F99-B20B-8340EEF2D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26AE0-1264-41C4-95DF-B7DE56591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688AA-4920-4034-9276-96F44A80D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451560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电气伤害及预防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电气伤害概述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电气伤害的预防措施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电气安全标准与法规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电气伤害的应急处理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电气伤害概述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电气伤害的定义与类型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电气伤害的定义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电气伤害是指电流、电磁场、雷电或电气设备等引起的伤害。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电气伤害的类型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触电、电击、电灼伤、电磁场伤害等。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生命危险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严重电击可能导致休克、心跳骤停甚至死亡。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电磁场伤害可能影响神经系统，导致头痛、记忆力减退等。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身体损伤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电灼伤会导致皮肤烧伤、肌肉损伤和神经损伤。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电气伤害的严重性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电气设备老化、破损或维护不当可能导致漏电、短路等问题。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使用电气设备时操作不规范或使用不合适的设备可能导致触电。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潮湿、多雨的环境可能增加触电的风险。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电气伤害的常见原因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电气伤害的预防措施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通过培训、宣传等方式，使员工了解电气安全的基本知识和规定，提高安全意识。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培训员工正确使用电气设备，掌握安全操作规程，避免因操作不当导致的电气事故。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掌握安全操作技能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了解电气安全知识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根据电气设备的特性和使用要求，制定详细的安全操作规程，规范员工操作行为。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严格执行操作规程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要求员工在操作电气设备时，严格遵守安全操作规程，确保操作过程的安全性。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8" r="22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根据电气设备的危险程度，配置相应的安全防护设备，如绝缘手套、绝缘鞋、漏电保护器等。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使用和维护安全防护设备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指导员工正确使用和维护安全防护设备，确保其有效性，提高设备的安全性能。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配置安全防护设备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定期对电气设备进行检查，发现隐患及时处理，确保设备的安全运行。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定期安全检查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建立设备维护与保养制度，定期对电气设备进行保养，延长设备使用寿命，提高设备的安全性能。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电气安全标准与法规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https://d.book118.com/607045156051006043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2024-09-17T02:22:35.560</cp:lastPrinted>
  <dcterms:created xsi:type="dcterms:W3CDTF">2024-09-16T18:22:35Z</dcterms:created>
  <dcterms:modified xsi:type="dcterms:W3CDTF">2024-09-16T18:22:37Z</dcterms:modified>
</cp:coreProperties>
</file>