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92604-8AEC-4375-AAE6-55DE94F01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33C8B-D97B-4875-BFAE-DD3868062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8BBAF-574A-40DF-8262-86146C0E3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F5C72-C846-45A9-A76A-E084B0A6C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928E63-95F8-47BD-B31E-C8366758A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523E5A-543A-40A9-B4AC-FCBDA8481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D49B48-9F25-44FF-942C-217FFA36C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6E9A5-4928-4EEB-9A8C-EB3E4D0BA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6E0EA-DB66-421D-A980-2B5753238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41939-E28C-4E39-9620-C7E8052C0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6CB8E-448F-40AD-BB19-B40254DE8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5006011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瑞幸咖啡的营销案例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瑞幸咖啡的营销策略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瑞幸咖啡的品牌建设与推广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瑞幸咖啡的市场表现与业绩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瑞幸咖啡的未来展望与挑战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瑞幸咖啡简介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瑞幸咖啡是一家中国本土咖啡品牌，成立于2017年，总部位于北京。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自成立以来，瑞幸咖啡通过快速扩张和创新的商业模式，迅速成为中国咖啡市场的一匹黑马。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公司背景与发展历程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公司成立背景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瑞幸咖啡提供多种咖啡、茶饮、小吃等产品，满足不同消费者的口味需求。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服务特色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瑞幸咖啡注重提供高效、便捷的服务体验，通过移动端应用实现快速点单、自取和外送服务。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31" r="24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产品与服务介绍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瑞幸咖啡的营销策略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市场定位与目标客户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定位中高端市场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瑞幸咖啡将市场定位为中高端消费群体，注重品质、口感和消费体验，以满足消费者对高品质咖啡的需求。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瑞幸咖啡的目标客户群体主要包括年轻白领、学生和咖啡爱好者，这些人群注重时尚、品质和便利性，具有一定的消费能力和品牌忠诚度。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产品策略（Product）：瑞幸咖啡注重产品品质和口感，推出多款经典咖啡和特色饮品，满足不同消费者的口味需求。同时，瑞幸咖啡还提供定制化服务，根据客户需求进行个性化饮品制作。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渠道策略（Place）：瑞幸咖啡主要采用线上线下相结合的方式进行销售，线上通过APP和小程序提供便捷的点单和配送服务，线下开设实体店提供自提和外带服务。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促销策略（Promotion）：瑞幸咖啡通过多种方式进行品牌宣传和促销活动，如社交媒体广告、明星代言、优惠券发放、会员制度等，以提高品牌知名度和客户忠诚度。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价格策略（Price）：瑞幸咖啡采取中高端定价策略，与市场定位相符合。通过优惠券、会员制度和促销活动等手段，吸引消费者并提高客户粘性。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营销组合策略（4P）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瑞幸咖啡的品牌建设与推广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提供高品质、高便利性的咖啡产品，打造全球领先的咖啡品牌。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以简约、时尚、高端的形象为主，注重品质和细节，符合年轻人的审美需求。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品牌理念与形象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https://d.book118.com/607050060115006046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2024-09-21T18:56:04.708</cp:lastPrinted>
  <dcterms:created xsi:type="dcterms:W3CDTF">2024-09-21T10:56:04Z</dcterms:created>
  <dcterms:modified xsi:type="dcterms:W3CDTF">2024-09-21T10:56:06Z</dcterms:modified>
</cp:coreProperties>
</file>