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9144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image" Target="../media/image6.png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png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2" Type="http://schemas.openxmlformats.org/officeDocument/2006/relationships/image" Target="../media/image9.png" /><Relationship Id="rId3" Type="http://schemas.openxmlformats.org/officeDocument/2006/relationships/image" Target="../media/image10.png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png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/Relationships>
</file>

<file path=ppt/drawings/_rels/vmlDrawing8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3.png" /></Relationships>
</file>

<file path=ppt/drawings/_rels/vmlDrawing9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4.png" /><Relationship Id="rId2" Type="http://schemas.openxmlformats.org/officeDocument/2006/relationships/image" Target="../media/image15.png" /><Relationship Id="rId3" Type="http://schemas.openxmlformats.org/officeDocument/2006/relationships/image" Target="../media/image16.png" /></Relationships>
</file>

<file path=ppt/drawings/_rels/vmlDrawing10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7.png" /><Relationship Id="rId2" Type="http://schemas.openxmlformats.org/officeDocument/2006/relationships/image" Target="../media/image18.png" /><Relationship Id="rId3" Type="http://schemas.openxmlformats.org/officeDocument/2006/relationships/image" Target="../media/image19.png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7FBDDC-BB93-4675-8810-D6B7D2476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1F639E-75D1-446B-BEB2-55D284530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44FE1C-1EAA-47A6-857D-4A84757A7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EBB992-B6C4-4F8D-A014-83B55F702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2282C9-B5BB-4461-933A-CB12B62D2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1BC6F2-5C54-49C9-9FBF-060D773A7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A06BB1-7D1D-431E-8D5F-8279A0A87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74A4B5-2325-4D2A-9FA9-849B8ABBF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56B33F-B214-4B29-9062-453EBDB42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AB7832-5F8D-4DE0-9416-1CE9E18DA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03D51C-D421-421A-88CB-F04FC2647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Title Slide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grpSp>
        <p:nvGrpSpPr>
          <p:cNvPr id="4098" name=""/>
          <p:cNvGrpSpPr/>
          <p:nvPr/>
        </p:nvGrpSpPr>
        <p:grpSpPr>
          <a:xfrm>
            <a:off x="0" y="2438400"/>
            <a:ext cx="9009062" cy="1052512"/>
            <a:chOff x="0" y="1536"/>
            <a:chExt cx="5675" cy="663"/>
          </a:xfrm>
        </p:grpSpPr>
        <p:grpSp>
          <p:nvGrpSpPr>
            <p:cNvPr id="4099" name=""/>
            <p:cNvGrpSpPr/>
            <p:nvPr/>
          </p:nvGrpSpPr>
          <p:grpSpPr>
            <a:xfrm>
              <a:off x="183" y="1604"/>
              <a:ext cx="448" cy="299"/>
              <a:chOff x="720" y="336"/>
              <a:chExt cx="624" cy="432"/>
            </a:xfrm>
          </p:grpSpPr>
          <p:sp>
            <p:nvSpPr>
              <p:cNvPr id="4100" name=""/>
              <p:cNvSpPr/>
              <p:nvPr/>
            </p:nvSpPr>
            <p:spPr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CN" altLang="en-US">
                    <a:latin typeface="Tahoma" pitchFamily="34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4101" name=""/>
              <p:cNvSpPr/>
              <p:nvPr/>
            </p:nvSpPr>
            <p:spPr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CN" altLang="en-US">
                    <a:latin typeface="Tahoma" pitchFamily="34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/>
            </p:txBody>
          </p:sp>
        </p:grpSp>
        <p:grpSp>
          <p:nvGrpSpPr>
            <p:cNvPr id="4102" name=""/>
            <p:cNvGrpSpPr/>
            <p:nvPr/>
          </p:nvGrpSpPr>
          <p:grpSpPr>
            <a:xfrm>
              <a:off x="261" y="1870"/>
              <a:ext cx="465" cy="299"/>
              <a:chOff x="912" y="2640"/>
              <a:chExt cx="672" cy="432"/>
            </a:xfrm>
          </p:grpSpPr>
          <p:sp>
            <p:nvSpPr>
              <p:cNvPr id="4103" name=""/>
              <p:cNvSpPr/>
              <p:nvPr/>
            </p:nvSpPr>
            <p:spPr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CN" altLang="en-US">
                    <a:latin typeface="Tahoma" pitchFamily="34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4104" name=""/>
              <p:cNvSpPr/>
              <p:nvPr/>
            </p:nvSpPr>
            <p:spPr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CN" altLang="en-US">
                    <a:latin typeface="Tahoma" pitchFamily="34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/>
            </p:txBody>
          </p:sp>
        </p:grpSp>
        <p:sp>
          <p:nvSpPr>
            <p:cNvPr id="4105" name=""/>
            <p:cNvSpPr/>
            <p:nvPr/>
          </p:nvSpPr>
          <p:spPr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CN" altLang="en-US">
                  <a:latin typeface="Tahoma" pitchFamily="34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4106" name=""/>
            <p:cNvSpPr/>
            <p:nvPr/>
          </p:nvSpPr>
          <p:spPr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CN" altLang="en-US">
                  <a:latin typeface="Tahoma" pitchFamily="34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4107" name=""/>
            <p:cNvSpPr/>
            <p:nvPr/>
          </p:nvSpPr>
          <p:spPr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  <a:miter lim="800000"/>
            </a:ln>
            <a:effectLst/>
          </p:spPr>
          <p:txBody>
            <a:bodyPr/>
            <a:lstStyle>
              <a:defPPr algn="l" rtl="0" eaLnBrk="1" hangingPunct="1">
                <a:defRPr kumimoji="1" lang="zh-CN" altLang="en-US">
                  <a:latin typeface="Tahoma" pitchFamily="34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</p:grpSp>
      <p:sp>
        <p:nvSpPr>
          <p:cNvPr id="4108" name=""/>
          <p:cNvSpPr/>
          <p:nvPr>
            <p:ph type="ctrTitle"/>
          </p:nvPr>
        </p:nvSpPr>
        <p:spPr>
          <a:xfrm>
            <a:off x="990600" y="1828800"/>
            <a:ext cx="7772400" cy="11430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 b="0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4109" name=""/>
          <p:cNvSpPr/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None/>
              <a:defRPr kumimoji="1" lang="zh-CN" altLang="en-US" sz="32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None/>
              <a:defRPr kumimoji="1" lang="zh-CN" altLang="en-US" sz="2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None/>
              <a:defRPr kumimoji="1" lang="zh-CN" altLang="en-US" sz="20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None/>
              <a:defRPr kumimoji="1" lang="zh-CN" altLang="en-US" sz="20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lvl="0"/>
            <a:r>
              <a:t>单击此处编辑母版副标题样式</a:t>
            </a:r>
          </a:p>
        </p:txBody>
      </p:sp>
      <p:sp>
        <p:nvSpPr>
          <p:cNvPr id="4110" name=""/>
          <p:cNvSpPr/>
          <p:nvPr>
            <p:ph type="dt" sz="half" idx="2"/>
          </p:nvPr>
        </p:nvSpPr>
        <p:spPr>
          <a:xfrm>
            <a:off x="990600" y="6248400"/>
            <a:ext cx="1905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/>
          <a:p>
            <a:pPr lvl="0"/>
            <a:fld id="{0FBEA10E-0B2B-4ADD-85EB-A31DBD3293A0}" type="datetime1">
              <a:rPr kumimoji="0" sz="1400">
                <a:solidFill>
                  <a:schemeClr val="bg2"/>
                </a:solidFill>
                <a:latin typeface="Tahoma" pitchFamily="34" charset="0"/>
              </a:rPr>
              <a:t>*</a:t>
            </a:fld>
            <a:endParaRPr kumimoji="0" sz="1400">
              <a:solidFill>
                <a:schemeClr val="bg2"/>
              </a:solidFill>
              <a:latin typeface="Tahoma" pitchFamily="34" charset="0"/>
            </a:endParaRPr>
          </a:p>
        </p:txBody>
      </p:sp>
      <p:sp>
        <p:nvSpPr>
          <p:cNvPr id="4111" name=""/>
          <p:cNvSpPr/>
          <p:nvPr>
            <p:ph type="ftr" sz="quarter" idx="3"/>
          </p:nvPr>
        </p:nvSpPr>
        <p:spPr>
          <a:xfrm>
            <a:off x="3429000" y="6248400"/>
            <a:ext cx="2895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/>
          <a:p>
            <a:pPr lvl="0" algn="ctr"/>
            <a:fld id="{EF121B29-EF36-4E78-BF8C-1BED276221A0}" type="footer">
              <a:rPr kumimoji="0" sz="1400">
                <a:solidFill>
                  <a:schemeClr val="bg2"/>
                </a:solidFill>
                <a:latin typeface="Tahoma" pitchFamily="34" charset="0"/>
              </a:rPr>
              <a:t>信号处理</a:t>
            </a:fld>
            <a:endParaRPr kumimoji="0" sz="1400">
              <a:solidFill>
                <a:schemeClr val="bg2"/>
              </a:solidFill>
              <a:latin typeface="Tahoma" pitchFamily="34" charset="0"/>
            </a:endParaRPr>
          </a:p>
        </p:txBody>
      </p:sp>
      <p:sp>
        <p:nvSpPr>
          <p:cNvPr id="4112" name=""/>
          <p:cNvSpPr/>
          <p:nvPr>
            <p:ph type="sldNum" sz="quarter" idx="4"/>
          </p:nvPr>
        </p:nvSpPr>
        <p:spPr>
          <a:xfrm>
            <a:off x="6858000" y="6248400"/>
            <a:ext cx="1905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/>
          <a:p>
            <a:pPr lvl="0" algn="r"/>
            <a:fld id="{F77C911C-02FD-4160-98A6-1C0A5430A436}" type="slidenum">
              <a:rPr kumimoji="0" sz="1400">
                <a:solidFill>
                  <a:schemeClr val="bg2"/>
                </a:solidFill>
                <a:latin typeface="Tahoma" pitchFamily="34" charset="0"/>
              </a:rPr>
              <a:t>*</a:t>
            </a:fld>
            <a:endParaRPr kumimoji="0" sz="1400">
              <a:solidFill>
                <a:schemeClr val="bg2"/>
              </a:solidFill>
              <a:latin typeface="Tahoma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fld id="{D6C3F18E-97A1-4FC6-9D1C-C6112222082E}" type="datetime1">
              <a:rPr kumimoji="0" sz="1400">
                <a:latin typeface="Tahoma" pitchFamily="34" charset="0"/>
              </a:rPr>
              <a:t>*</a:t>
            </a:fld>
            <a:endParaRPr kumimoji="0" sz="1400">
              <a:latin typeface="Tahoma" pitchFamily="34" charset="0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02E1A82A-B013-41C5-B79E-BBBA23555FE3}" type="footer">
              <a:rPr kumimoji="0" sz="1400">
                <a:latin typeface="Tahoma" pitchFamily="34" charset="0"/>
              </a:rPr>
              <a:t>信号处理</a:t>
            </a:fld>
            <a:endParaRPr kumimoji="0" sz="1400">
              <a:latin typeface="Tahoma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kumimoji="0" sz="1400">
                <a:latin typeface="Tahoma" pitchFamily="34" charset="0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3074" name=""/>
          <p:cNvSpPr/>
          <p:nvPr/>
        </p:nvSpPr>
        <p:spPr bwMode="ltGray">
          <a:xfrm>
            <a:off x="417512" y="1098550"/>
            <a:ext cx="438150" cy="474662"/>
          </a:xfrm>
          <a:prstGeom prst="rect">
            <a:avLst/>
          </a:prstGeom>
          <a:solidFill>
            <a:schemeClr val="accent2"/>
          </a:solidFill>
          <a:ln>
            <a:noFill/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1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endParaRPr>
              <a:latin typeface="Tahoma" pitchFamily="34" charset="0"/>
            </a:endParaRPr>
          </a:p>
        </p:txBody>
      </p:sp>
      <p:sp>
        <p:nvSpPr>
          <p:cNvPr id="3075" name=""/>
          <p:cNvSpPr/>
          <p:nvPr/>
        </p:nvSpPr>
        <p:spPr bwMode="ltGray">
          <a:xfrm>
            <a:off x="800100" y="1098550"/>
            <a:ext cx="328612" cy="474662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1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endParaRPr>
              <a:latin typeface="Tahoma" pitchFamily="34" charset="0"/>
            </a:endParaRPr>
          </a:p>
        </p:txBody>
      </p:sp>
      <p:sp>
        <p:nvSpPr>
          <p:cNvPr id="3076" name=""/>
          <p:cNvSpPr/>
          <p:nvPr/>
        </p:nvSpPr>
        <p:spPr bwMode="ltGray">
          <a:xfrm>
            <a:off x="541338" y="1520825"/>
            <a:ext cx="422275" cy="474662"/>
          </a:xfrm>
          <a:prstGeom prst="rect">
            <a:avLst/>
          </a:prstGeom>
          <a:solidFill>
            <a:schemeClr val="folHlink"/>
          </a:solidFill>
          <a:ln>
            <a:noFill/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1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endParaRPr>
              <a:latin typeface="Tahoma" pitchFamily="34" charset="0"/>
            </a:endParaRPr>
          </a:p>
        </p:txBody>
      </p:sp>
      <p:sp>
        <p:nvSpPr>
          <p:cNvPr id="3077" name=""/>
          <p:cNvSpPr/>
          <p:nvPr/>
        </p:nvSpPr>
        <p:spPr bwMode="ltGray">
          <a:xfrm>
            <a:off x="911225" y="1520825"/>
            <a:ext cx="368300" cy="474662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>
            <a:noFill/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1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endParaRPr>
              <a:latin typeface="Tahoma" pitchFamily="34" charset="0"/>
            </a:endParaRPr>
          </a:p>
        </p:txBody>
      </p:sp>
      <p:sp>
        <p:nvSpPr>
          <p:cNvPr id="3078" name=""/>
          <p:cNvSpPr/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1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endParaRPr>
              <a:latin typeface="Tahoma" pitchFamily="34" charset="0"/>
            </a:endParaRPr>
          </a:p>
        </p:txBody>
      </p:sp>
      <p:sp>
        <p:nvSpPr>
          <p:cNvPr id="3079" name=""/>
          <p:cNvSpPr/>
          <p:nvPr/>
        </p:nvSpPr>
        <p:spPr bwMode="gray">
          <a:xfrm>
            <a:off x="762000" y="990600"/>
            <a:ext cx="31750" cy="1052512"/>
          </a:xfrm>
          <a:prstGeom prst="rect">
            <a:avLst/>
          </a:prstGeom>
          <a:solidFill>
            <a:schemeClr val="bg2"/>
          </a:solidFill>
          <a:ln>
            <a:noFill/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1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endParaRPr>
              <a:latin typeface="Tahoma" pitchFamily="34" charset="0"/>
            </a:endParaRPr>
          </a:p>
        </p:txBody>
      </p:sp>
      <p:sp>
        <p:nvSpPr>
          <p:cNvPr id="3080" name=""/>
          <p:cNvSpPr/>
          <p:nvPr/>
        </p:nvSpPr>
        <p:spPr bwMode="gray">
          <a:xfrm>
            <a:off x="442912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>
            <a:noFill/>
            <a:miter lim="800000"/>
          </a:ln>
          <a:effectLst/>
        </p:spPr>
        <p:txBody>
          <a:bodyPr wrap="none" anchor="ctr" anchorCtr="0">
            <a:noAutofit/>
          </a:bodyPr>
          <a:lstStyle>
            <a:defPPr algn="l" rtl="0" eaLnBrk="1" hangingPunct="1">
              <a:defRPr kumimoji="1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endParaRPr>
              <a:latin typeface="Tahoma" pitchFamily="34" charset="0"/>
            </a:endParaRPr>
          </a:p>
        </p:txBody>
      </p:sp>
      <p:sp>
        <p:nvSpPr>
          <p:cNvPr id="3081" name=""/>
          <p:cNvSpPr/>
          <p:nvPr>
            <p:ph type="title"/>
          </p:nvPr>
        </p:nvSpPr>
        <p:spPr>
          <a:xfrm>
            <a:off x="1150938" y="617538"/>
            <a:ext cx="7793038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 b="0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3082" name=""/>
          <p:cNvSpPr/>
          <p:nvPr>
            <p:ph type="body" idx="1"/>
          </p:nvPr>
        </p:nvSpPr>
        <p:spPr>
          <a:xfrm>
            <a:off x="1182688" y="2017712"/>
            <a:ext cx="7772400" cy="411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1" lang="zh-CN" altLang="en-US" sz="32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1" lang="zh-CN" altLang="en-US" sz="2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1" lang="zh-CN" altLang="en-US" sz="24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1" lang="zh-CN" altLang="en-US" sz="20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1" lang="zh-CN" altLang="en-US" sz="20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3083" name=""/>
          <p:cNvSpPr/>
          <p:nvPr>
            <p:ph type="dt" sz="half" idx="2"/>
          </p:nvPr>
        </p:nvSpPr>
        <p:spPr>
          <a:xfrm>
            <a:off x="914400" y="6324600"/>
            <a:ext cx="1905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 algn="l" rtl="0" eaLnBrk="1" hangingPunct="1">
              <a:defRPr kumimoji="1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fld id="{FE15A2B4-2889-4883-9AB5-73D53AB634E6}" type="datetime1">
              <a:rPr kumimoji="0" sz="1400">
                <a:latin typeface="Tahoma" pitchFamily="34" charset="0"/>
              </a:rPr>
              <a:t>*</a:t>
            </a:fld>
            <a:endParaRPr kumimoji="0" sz="1400">
              <a:latin typeface="Tahoma" pitchFamily="34" charset="0"/>
            </a:endParaRPr>
          </a:p>
        </p:txBody>
      </p:sp>
      <p:sp>
        <p:nvSpPr>
          <p:cNvPr id="3084" name=""/>
          <p:cNvSpPr/>
          <p:nvPr>
            <p:ph type="ftr" sz="quarter" idx="3"/>
          </p:nvPr>
        </p:nvSpPr>
        <p:spPr>
          <a:xfrm>
            <a:off x="3352800" y="6324600"/>
            <a:ext cx="2895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 algn="l" rtl="0" eaLnBrk="1" hangingPunct="1">
              <a:defRPr kumimoji="1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fld id="{F4836677-D55E-46B9-95B8-4EE389A649F2}" type="footer">
              <a:rPr kumimoji="0" sz="1400">
                <a:latin typeface="Tahoma" pitchFamily="34" charset="0"/>
              </a:rPr>
              <a:t>信号处理</a:t>
            </a:fld>
            <a:endParaRPr kumimoji="0" sz="1400">
              <a:latin typeface="Tahoma" pitchFamily="34" charset="0"/>
            </a:endParaRPr>
          </a:p>
        </p:txBody>
      </p:sp>
      <p:sp>
        <p:nvSpPr>
          <p:cNvPr id="3085" name=""/>
          <p:cNvSpPr/>
          <p:nvPr>
            <p:ph type="sldNum" sz="quarter" idx="4"/>
          </p:nvPr>
        </p:nvSpPr>
        <p:spPr>
          <a:xfrm>
            <a:off x="6781800" y="6324600"/>
            <a:ext cx="1905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 algn="l" rtl="0" eaLnBrk="1" hangingPunct="1">
              <a:defRPr kumimoji="1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/>
            <a:fld id="{75F1A548-19E2-44D3-A05C-CD2E34E53134}" type="slidenum">
              <a:rPr kumimoji="0" sz="1400">
                <a:latin typeface="Tahoma" pitchFamily="34" charset="0"/>
              </a:rPr>
              <a:t>*</a:t>
            </a:fld>
            <a:endParaRPr kumimoji="0" sz="1400">
              <a:latin typeface="Tahoma" pitchFamily="34" charset="0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1" r:id="rId2"/>
  </p:sldLayoutIdLst>
  <p:transition/>
  <p:timing/>
  <p:hf hdr="0"/>
  <p:txStyles>
    <p:titleStyle>
      <a:lvl1pPr marL="0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1" sz="4400" b="0" i="0" u="none" baseline="0">
          <a:solidFill>
            <a:schemeClr val="tx2"/>
          </a:solidFill>
          <a:latin typeface="Tahoma" pitchFamily="34" charset="0"/>
          <a:ea typeface="宋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kumimoji="1" sz="3200" b="0" i="0" u="none" baseline="0">
          <a:solidFill>
            <a:schemeClr val="tx1"/>
          </a:solidFill>
          <a:latin typeface="Tahoma" pitchFamily="34" charset="0"/>
          <a:ea typeface="宋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kumimoji="1" sz="2800" b="0" i="0" u="none" baseline="0">
          <a:solidFill>
            <a:schemeClr val="tx1"/>
          </a:solidFill>
          <a:latin typeface="Tahoma" pitchFamily="34" charset="0"/>
          <a:ea typeface="宋体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kumimoji="1" sz="2400" b="0" i="0" u="none" baseline="0">
          <a:solidFill>
            <a:schemeClr val="tx1"/>
          </a:solidFill>
          <a:latin typeface="Tahoma" pitchFamily="34" charset="0"/>
          <a:ea typeface="宋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itchFamily="2" charset="2"/>
        <a:buChar char="n"/>
        <a:defRPr kumimoji="1" sz="2000" b="0" i="0" u="none" baseline="0">
          <a:solidFill>
            <a:schemeClr val="tx1"/>
          </a:solidFill>
          <a:latin typeface="Tahoma" pitchFamily="34" charset="0"/>
          <a:ea typeface="宋体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kumimoji="1" sz="2000" b="0" i="0" u="none" baseline="0">
          <a:solidFill>
            <a:schemeClr val="tx1"/>
          </a:solidFill>
          <a:latin typeface="Tahoma" pitchFamily="34" charset="0"/>
          <a:ea typeface="宋体" pitchFamily="2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1.png" /><Relationship Id="rId4" Type="http://schemas.openxmlformats.org/officeDocument/2006/relationships/vmlDrawing" Target="../drawings/vmlDrawing1.v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2.bin" TargetMode="Internal" /><Relationship Id="rId3" Type="http://schemas.openxmlformats.org/officeDocument/2006/relationships/image" Target="../media/image2.png" /><Relationship Id="rId4" Type="http://schemas.openxmlformats.org/officeDocument/2006/relationships/oleObject" Target="../embeddings/oleObject3.bin" TargetMode="Internal" /><Relationship Id="rId5" Type="http://schemas.openxmlformats.org/officeDocument/2006/relationships/image" Target="../media/image3.png" /><Relationship Id="rId6" Type="http://schemas.openxmlformats.org/officeDocument/2006/relationships/oleObject" Target="../embeddings/oleObject4.bin" TargetMode="Internal" /><Relationship Id="rId7" Type="http://schemas.openxmlformats.org/officeDocument/2006/relationships/image" Target="../media/image4.png" /><Relationship Id="rId8" Type="http://schemas.openxmlformats.org/officeDocument/2006/relationships/vmlDrawing" Target="../drawings/vmlDrawing2.v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5.bin" TargetMode="Internal" /><Relationship Id="rId3" Type="http://schemas.openxmlformats.org/officeDocument/2006/relationships/image" Target="../media/image5.png" /><Relationship Id="rId4" Type="http://schemas.openxmlformats.org/officeDocument/2006/relationships/oleObject" Target="../embeddings/oleObject6.bin" TargetMode="Internal" /><Relationship Id="rId5" Type="http://schemas.openxmlformats.org/officeDocument/2006/relationships/image" Target="../media/image6.png" /><Relationship Id="rId6" Type="http://schemas.openxmlformats.org/officeDocument/2006/relationships/vmlDrawing" Target="../drawings/vmlDrawing3.v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7.bin" TargetMode="Internal" /><Relationship Id="rId3" Type="http://schemas.openxmlformats.org/officeDocument/2006/relationships/image" Target="../media/image7.png" /><Relationship Id="rId4" Type="http://schemas.openxmlformats.org/officeDocument/2006/relationships/vmlDrawing" Target="../drawings/vmlDrawing4.v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10.bin" TargetMode="Internal" /><Relationship Id="rId3" Type="http://schemas.openxmlformats.org/officeDocument/2006/relationships/image" Target="../media/image8.png" /><Relationship Id="rId4" Type="http://schemas.openxmlformats.org/officeDocument/2006/relationships/oleObject" Target="../embeddings/oleObject11.bin" TargetMode="Internal" /><Relationship Id="rId5" Type="http://schemas.openxmlformats.org/officeDocument/2006/relationships/image" Target="../media/image9.png" /><Relationship Id="rId6" Type="http://schemas.openxmlformats.org/officeDocument/2006/relationships/oleObject" Target="../embeddings/oleObject12.bin" TargetMode="Internal" /><Relationship Id="rId7" Type="http://schemas.openxmlformats.org/officeDocument/2006/relationships/image" Target="../media/image10.png" /><Relationship Id="rId8" Type="http://schemas.openxmlformats.org/officeDocument/2006/relationships/vmlDrawing" Target="../drawings/vmlDrawing5.v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14.bin" TargetMode="Internal" /><Relationship Id="rId3" Type="http://schemas.openxmlformats.org/officeDocument/2006/relationships/image" Target="../media/image11.png" /><Relationship Id="rId4" Type="http://schemas.openxmlformats.org/officeDocument/2006/relationships/vmlDrawing" Target="../drawings/vmlDrawing6.v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16.bin" TargetMode="Internal" /><Relationship Id="rId3" Type="http://schemas.openxmlformats.org/officeDocument/2006/relationships/image" Target="../media/image12.png" /><Relationship Id="rId4" Type="http://schemas.openxmlformats.org/officeDocument/2006/relationships/vmlDrawing" Target="../drawings/vmlDrawing7.v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19.bin" TargetMode="Internal" /><Relationship Id="rId3" Type="http://schemas.openxmlformats.org/officeDocument/2006/relationships/image" Target="../media/image13.png" /><Relationship Id="rId4" Type="http://schemas.openxmlformats.org/officeDocument/2006/relationships/vmlDrawing" Target="../drawings/vmlDrawing8.v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25.bin" TargetMode="Internal" /><Relationship Id="rId3" Type="http://schemas.openxmlformats.org/officeDocument/2006/relationships/image" Target="../media/image14.png" /><Relationship Id="rId4" Type="http://schemas.openxmlformats.org/officeDocument/2006/relationships/oleObject" Target="../embeddings/oleObject26.bin" TargetMode="Internal" /><Relationship Id="rId5" Type="http://schemas.openxmlformats.org/officeDocument/2006/relationships/image" Target="../media/image15.png" /><Relationship Id="rId6" Type="http://schemas.openxmlformats.org/officeDocument/2006/relationships/oleObject" Target="../embeddings/oleObject27.bin" TargetMode="Internal" /><Relationship Id="rId7" Type="http://schemas.openxmlformats.org/officeDocument/2006/relationships/image" Target="../media/image16.png" /><Relationship Id="rId8" Type="http://schemas.openxmlformats.org/officeDocument/2006/relationships/vmlDrawing" Target="../drawings/vmlDrawing9.v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29.bin" TargetMode="Internal" /><Relationship Id="rId3" Type="http://schemas.openxmlformats.org/officeDocument/2006/relationships/image" Target="../media/image17.png" /><Relationship Id="rId4" Type="http://schemas.openxmlformats.org/officeDocument/2006/relationships/oleObject" Target="../embeddings/oleObject30.bin" TargetMode="Internal" /><Relationship Id="rId5" Type="http://schemas.openxmlformats.org/officeDocument/2006/relationships/image" Target="../media/image18.png" /><Relationship Id="rId6" Type="http://schemas.openxmlformats.org/officeDocument/2006/relationships/oleObject" Target="../embeddings/oleObject31.bin" TargetMode="Internal" /><Relationship Id="rId7" Type="http://schemas.openxmlformats.org/officeDocument/2006/relationships/image" Target="../media/image19.png" /><Relationship Id="rId8" Type="http://schemas.openxmlformats.org/officeDocument/2006/relationships/vmlDrawing" Target="../drawings/vmlDrawing10.v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05105414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"/>
          <p:cNvSpPr/>
          <p:nvPr/>
        </p:nvSpPr>
        <p:spPr>
          <a:xfrm>
            <a:off x="1219200" y="1143000"/>
            <a:ext cx="4267200" cy="5191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1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sz="2800" b="1"/>
              <a:t>第</a:t>
            </a:r>
            <a:r>
              <a:rPr sz="2800" b="1">
                <a:latin typeface="Tahoma" pitchFamily="34" charset="0"/>
              </a:rPr>
              <a:t>10</a:t>
            </a:r>
            <a:r>
              <a:rPr sz="2800" b="1"/>
              <a:t>章</a:t>
            </a:r>
            <a:r>
              <a:rPr sz="2800" b="1">
                <a:latin typeface="Tahoma" pitchFamily="34" charset="0"/>
              </a:rPr>
              <a:t> </a:t>
            </a:r>
            <a:r>
              <a:rPr sz="2800" b="1"/>
              <a:t>小波变换导论</a:t>
            </a:r>
            <a:r>
              <a:rPr sz="2800">
                <a:latin typeface="Tahoma" pitchFamily="34" charset="0"/>
              </a:rPr>
              <a:t> </a:t>
            </a:r>
            <a:endParaRPr sz="2800"/>
          </a:p>
        </p:txBody>
      </p:sp>
      <p:sp>
        <p:nvSpPr>
          <p:cNvPr id="2051" name=""/>
          <p:cNvSpPr/>
          <p:nvPr/>
        </p:nvSpPr>
        <p:spPr>
          <a:xfrm>
            <a:off x="533400" y="1981200"/>
            <a:ext cx="7239000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1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b="1">
                <a:latin typeface="宋体" pitchFamily="2" charset="-122"/>
              </a:rPr>
              <a:t>连续小波变换（</a:t>
            </a:r>
            <a:r>
              <a:rPr b="1">
                <a:latin typeface="Tahoma" pitchFamily="34" charset="0"/>
              </a:rPr>
              <a:t>Continuous wavelet tramsform)</a:t>
            </a:r>
            <a:r>
              <a:t> </a:t>
            </a:r>
          </a:p>
        </p:txBody>
      </p:sp>
      <p:graphicFrame>
        <p:nvGraphicFramePr>
          <p:cNvPr id="2052" name=""/>
          <p:cNvGraphicFramePr>
            <a:graphicFrameLocks noChangeAspect="1"/>
          </p:cNvGraphicFramePr>
          <p:nvPr/>
        </p:nvGraphicFramePr>
        <p:xfrm>
          <a:off x="0" y="2514600"/>
          <a:ext cx="8915400" cy="38941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位图图像" r:id="rId2" progId="Paint.Picture">
                  <p:embed/>
                </p:oleObj>
              </mc:Choice>
              <mc:Fallback>
                <p:oleObj name="位图图像" r:id="rId2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0" y="2514600"/>
                        <a:ext cx="8915400" cy="389413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53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fld id="{7E0A5F22-3BE0-487E-8895-30148587F262}" type="datetime1">
              <a:rPr kumimoji="0" sz="1400">
                <a:latin typeface="Tahoma" pitchFamily="34" charset="0"/>
              </a:rPr>
              <a:t>9/7/2024</a:t>
            </a:fld>
            <a:endParaRPr kumimoji="0" sz="1400">
              <a:latin typeface="Tahoma" pitchFamily="34" charset="0"/>
            </a:endParaRPr>
          </a:p>
        </p:txBody>
      </p:sp>
      <p:sp>
        <p:nvSpPr>
          <p:cNvPr id="205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E49A35AE-82AB-4EAF-A398-9834538424EB}" type="slidenum">
              <a:rPr kumimoji="0" sz="1400">
                <a:latin typeface="Tahoma" pitchFamily="34" charset="0"/>
              </a:rPr>
              <a:t>1</a:t>
            </a:fld>
            <a:endParaRPr lang="en-US"/>
          </a:p>
        </p:txBody>
      </p:sp>
      <p:sp>
        <p:nvSpPr>
          <p:cNvPr id="2055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CBF288EA-AF72-4BA9-BD45-A946E59CC9DA}" type="footer">
              <a:rPr kumimoji="0" sz="1400">
                <a:latin typeface="Tahoma" pitchFamily="34" charset="0"/>
              </a:rPr>
              <a:t>信号处理</a:t>
            </a:fld>
            <a:endParaRPr kumimoji="0" sz="1400">
              <a:latin typeface="Tahoma" pitchFamily="34" charset="0"/>
            </a:endParaRPr>
          </a:p>
        </p:txBody>
      </p:sp>
      <p:sp>
        <p:nvSpPr>
          <p:cNvPr id="2056" name="TextBox 205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现代信号处理第10章小波变换(1)共21页，您现在浏览的是第1页!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026" name=""/>
          <p:cNvGraphicFramePr>
            <a:graphicFrameLocks noChangeAspect="1"/>
          </p:cNvGraphicFramePr>
          <p:nvPr/>
        </p:nvGraphicFramePr>
        <p:xfrm>
          <a:off x="838200" y="533400"/>
          <a:ext cx="8153400" cy="18986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位图图像" r:id="rId2" progId="Paint.Picture">
                  <p:embed/>
                </p:oleObj>
              </mc:Choice>
              <mc:Fallback>
                <p:oleObj name="位图图像" r:id="rId2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838200" y="533400"/>
                        <a:ext cx="8153400" cy="18986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7" name=""/>
          <p:cNvGraphicFramePr>
            <a:graphicFrameLocks noChangeAspect="1"/>
          </p:cNvGraphicFramePr>
          <p:nvPr/>
        </p:nvGraphicFramePr>
        <p:xfrm>
          <a:off x="609600" y="2667000"/>
          <a:ext cx="8382000" cy="18510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位图图像" r:id="rId4" progId="Paint.Picture">
                  <p:embed/>
                </p:oleObj>
              </mc:Choice>
              <mc:Fallback>
                <p:oleObj name="位图图像" r:id="rId4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609600" y="2667000"/>
                        <a:ext cx="8382000" cy="185102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8" name=""/>
          <p:cNvGraphicFramePr>
            <a:graphicFrameLocks noChangeAspect="1"/>
          </p:cNvGraphicFramePr>
          <p:nvPr/>
        </p:nvGraphicFramePr>
        <p:xfrm>
          <a:off x="609600" y="4800600"/>
          <a:ext cx="8229600" cy="12509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位图图像" r:id="rId6" progId="Paint.Picture">
                  <p:embed/>
                </p:oleObj>
              </mc:Choice>
              <mc:Fallback>
                <p:oleObj name="位图图像" r:id="rId6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609600" y="4800600"/>
                        <a:ext cx="8229600" cy="12509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9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fld id="{AD303724-DB77-451C-80CA-F1A11748F62C}" type="datetime1">
              <a:rPr kumimoji="0" sz="1400">
                <a:latin typeface="Tahoma" pitchFamily="34" charset="0"/>
              </a:rPr>
              <a:t>9/7/2024</a:t>
            </a:fld>
            <a:endParaRPr kumimoji="0" sz="1400">
              <a:latin typeface="Tahoma" pitchFamily="34" charset="0"/>
            </a:endParaRPr>
          </a:p>
        </p:txBody>
      </p:sp>
      <p:sp>
        <p:nvSpPr>
          <p:cNvPr id="1030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DAEDEB51-F2FC-4700-84A2-90DD3C6AEB4E}" type="slidenum">
              <a:rPr kumimoji="0" sz="1400">
                <a:latin typeface="Tahoma" pitchFamily="34" charset="0"/>
              </a:rPr>
              <a:t>2</a:t>
            </a:fld>
            <a:endParaRPr lang="en-US"/>
          </a:p>
        </p:txBody>
      </p:sp>
      <p:sp>
        <p:nvSpPr>
          <p:cNvPr id="1031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032AE7FF-6F16-4509-8CFD-A084E02ADEEF}" type="footer">
              <a:rPr kumimoji="0" sz="1400">
                <a:latin typeface="Tahoma" pitchFamily="34" charset="0"/>
              </a:rPr>
              <a:t>信号处理</a:t>
            </a:fld>
            <a:endParaRPr kumimoji="0" sz="1400">
              <a:latin typeface="Tahoma" pitchFamily="34" charset="0"/>
            </a:endParaRPr>
          </a:p>
        </p:txBody>
      </p:sp>
      <p:sp>
        <p:nvSpPr>
          <p:cNvPr id="1032" name="TextBox 103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现代信号处理第10章小波变换(1)共21页，您现在浏览的是第2页!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122" name=""/>
          <p:cNvGraphicFramePr>
            <a:graphicFrameLocks noChangeAspect="1"/>
          </p:cNvGraphicFramePr>
          <p:nvPr/>
        </p:nvGraphicFramePr>
        <p:xfrm>
          <a:off x="762000" y="2468562"/>
          <a:ext cx="7010400" cy="7477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位图图像" r:id="rId2" progId="Paint.Picture">
                  <p:embed/>
                </p:oleObj>
              </mc:Choice>
              <mc:Fallback>
                <p:oleObj name="位图图像" r:id="rId2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762000" y="2468562"/>
                        <a:ext cx="7010400" cy="74771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123" name=""/>
          <p:cNvGraphicFramePr>
            <a:graphicFrameLocks noChangeAspect="1"/>
          </p:cNvGraphicFramePr>
          <p:nvPr/>
        </p:nvGraphicFramePr>
        <p:xfrm>
          <a:off x="914400" y="3870325"/>
          <a:ext cx="7086600" cy="18446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name="位图图像" r:id="rId4" progId="Paint.Picture">
                  <p:embed/>
                </p:oleObj>
              </mc:Choice>
              <mc:Fallback>
                <p:oleObj name="位图图像" r:id="rId4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914400" y="3870325"/>
                        <a:ext cx="7086600" cy="184467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5125" name=""/>
          <p:cNvSpPr/>
          <p:nvPr/>
        </p:nvSpPr>
        <p:spPr>
          <a:xfrm>
            <a:off x="1028700" y="1728788"/>
            <a:ext cx="9144000" cy="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 algn="l" rtl="0" eaLnBrk="1" hangingPunct="1">
              <a:defRPr kumimoji="1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5126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fld id="{B2524AA7-D935-4663-9ECB-6F108058234E}" type="datetime1">
              <a:rPr kumimoji="0" sz="1400">
                <a:latin typeface="Tahoma" pitchFamily="34" charset="0"/>
              </a:rPr>
              <a:t>9/7/2024</a:t>
            </a:fld>
            <a:endParaRPr kumimoji="0" sz="1400">
              <a:latin typeface="Tahoma" pitchFamily="34" charset="0"/>
            </a:endParaRPr>
          </a:p>
        </p:txBody>
      </p:sp>
      <p:sp>
        <p:nvSpPr>
          <p:cNvPr id="5127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EB324DB4-2883-4179-A017-755B885C3D95}" type="slidenum">
              <a:rPr kumimoji="0" sz="1400">
                <a:latin typeface="Tahoma" pitchFamily="34" charset="0"/>
              </a:rPr>
              <a:t>3</a:t>
            </a:fld>
            <a:endParaRPr lang="en-US"/>
          </a:p>
        </p:txBody>
      </p:sp>
      <p:sp>
        <p:nvSpPr>
          <p:cNvPr id="5128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B814A942-B909-433B-BE06-74ADE3301F05}" type="footer">
              <a:rPr kumimoji="0" sz="1400">
                <a:latin typeface="Tahoma" pitchFamily="34" charset="0"/>
              </a:rPr>
              <a:t>信号处理</a:t>
            </a:fld>
            <a:endParaRPr kumimoji="0" sz="1400">
              <a:latin typeface="Tahoma" pitchFamily="34" charset="0"/>
            </a:endParaRPr>
          </a:p>
        </p:txBody>
      </p:sp>
      <p:sp>
        <p:nvSpPr>
          <p:cNvPr id="5129" name="TextBox 512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现代信号处理第10章小波变换(1)共21页，您现在浏览的是第3页!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6146" name=""/>
          <p:cNvGraphicFramePr>
            <a:graphicFrameLocks noChangeAspect="1"/>
          </p:cNvGraphicFramePr>
          <p:nvPr/>
        </p:nvGraphicFramePr>
        <p:xfrm>
          <a:off x="1066800" y="1905000"/>
          <a:ext cx="7086600" cy="34004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r:id="rId2" progId="Paint.Picture">
                  <p:embed/>
                </p:oleObj>
              </mc:Choice>
              <mc:Fallback>
                <p:oleObj r:id="rId2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066800" y="1905000"/>
                        <a:ext cx="7086600" cy="340042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47" name=""/>
          <p:cNvSpPr/>
          <p:nvPr/>
        </p:nvSpPr>
        <p:spPr>
          <a:xfrm>
            <a:off x="3733800" y="5181600"/>
            <a:ext cx="2209800" cy="4270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1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sz="2200">
                <a:latin typeface="宋体" pitchFamily="2" charset="-122"/>
              </a:rPr>
              <a:t>实小波的例子</a:t>
            </a:r>
            <a:r>
              <a:rPr sz="1100">
                <a:latin typeface="Tahoma" pitchFamily="34" charset="0"/>
              </a:rPr>
              <a:t> </a:t>
            </a:r>
          </a:p>
        </p:txBody>
      </p:sp>
      <p:sp>
        <p:nvSpPr>
          <p:cNvPr id="6148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fld id="{1E44A17A-F6D4-4EC1-A52B-0C06506D128E}" type="datetime1">
              <a:rPr kumimoji="0" sz="1400">
                <a:latin typeface="Tahoma" pitchFamily="34" charset="0"/>
              </a:rPr>
              <a:t>9/7/2024</a:t>
            </a:fld>
            <a:endParaRPr kumimoji="0" sz="1400">
              <a:latin typeface="Tahoma" pitchFamily="34" charset="0"/>
            </a:endParaRPr>
          </a:p>
        </p:txBody>
      </p:sp>
      <p:sp>
        <p:nvSpPr>
          <p:cNvPr id="6149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F175CC48-F62C-4E0F-8ECA-5AC8E4B1000A}" type="slidenum">
              <a:rPr kumimoji="0" sz="1400">
                <a:latin typeface="Tahoma" pitchFamily="34" charset="0"/>
              </a:rPr>
              <a:t>4</a:t>
            </a:fld>
            <a:endParaRPr lang="en-US"/>
          </a:p>
        </p:txBody>
      </p:sp>
      <p:sp>
        <p:nvSpPr>
          <p:cNvPr id="6150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0B3D38F3-73EC-4566-838A-5BDA8CD6D7C2}" type="footer">
              <a:rPr kumimoji="0" sz="1400">
                <a:latin typeface="Tahoma" pitchFamily="34" charset="0"/>
              </a:rPr>
              <a:t>信号处理</a:t>
            </a:fld>
            <a:endParaRPr kumimoji="0" sz="1400">
              <a:latin typeface="Tahoma" pitchFamily="34" charset="0"/>
            </a:endParaRPr>
          </a:p>
        </p:txBody>
      </p:sp>
      <p:sp>
        <p:nvSpPr>
          <p:cNvPr id="6151" name="TextBox 615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现代信号处理第10章小波变换(1)共21页，您现在浏览的是第4页!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8194" name=""/>
          <p:cNvGraphicFramePr>
            <a:graphicFrameLocks noChangeAspect="1"/>
          </p:cNvGraphicFramePr>
          <p:nvPr/>
        </p:nvGraphicFramePr>
        <p:xfrm>
          <a:off x="152400" y="1828800"/>
          <a:ext cx="8610600" cy="16700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name="位图图像" r:id="rId2" progId="Paint.Picture">
                  <p:embed/>
                </p:oleObj>
              </mc:Choice>
              <mc:Fallback>
                <p:oleObj name="位图图像" r:id="rId2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52400" y="1828800"/>
                        <a:ext cx="8610600" cy="16700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195" name=""/>
          <p:cNvGraphicFramePr>
            <a:graphicFrameLocks noChangeAspect="1"/>
          </p:cNvGraphicFramePr>
          <p:nvPr/>
        </p:nvGraphicFramePr>
        <p:xfrm>
          <a:off x="228600" y="3657600"/>
          <a:ext cx="8686800" cy="16748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name="位图图像" r:id="rId4" progId="Paint.Picture">
                  <p:embed/>
                </p:oleObj>
              </mc:Choice>
              <mc:Fallback>
                <p:oleObj name="位图图像" r:id="rId4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28600" y="3657600"/>
                        <a:ext cx="8686800" cy="167481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196" name=""/>
          <p:cNvGraphicFramePr>
            <a:graphicFrameLocks noChangeAspect="1"/>
          </p:cNvGraphicFramePr>
          <p:nvPr/>
        </p:nvGraphicFramePr>
        <p:xfrm>
          <a:off x="609600" y="5715000"/>
          <a:ext cx="4419600" cy="4635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name="位图图像" r:id="rId6" progId="Paint.Picture">
                  <p:embed/>
                </p:oleObj>
              </mc:Choice>
              <mc:Fallback>
                <p:oleObj name="位图图像" r:id="rId6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609600" y="5715000"/>
                        <a:ext cx="4419600" cy="4635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8197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fld id="{92FF2CBF-238F-46BC-8151-5C925A07F139}" type="datetime1">
              <a:rPr kumimoji="0" sz="1400">
                <a:latin typeface="Tahoma" pitchFamily="34" charset="0"/>
              </a:rPr>
              <a:t>9/7/2024</a:t>
            </a:fld>
            <a:endParaRPr kumimoji="0" sz="1400">
              <a:latin typeface="Tahoma" pitchFamily="34" charset="0"/>
            </a:endParaRPr>
          </a:p>
        </p:txBody>
      </p:sp>
      <p:sp>
        <p:nvSpPr>
          <p:cNvPr id="8198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12C5ACEB-8AFF-429D-8A32-E6BC64B10FCC}" type="slidenum">
              <a:rPr kumimoji="0" sz="1400">
                <a:latin typeface="Tahoma" pitchFamily="34" charset="0"/>
              </a:rPr>
              <a:t>5</a:t>
            </a:fld>
            <a:endParaRPr lang="en-US"/>
          </a:p>
        </p:txBody>
      </p:sp>
      <p:sp>
        <p:nvSpPr>
          <p:cNvPr id="8199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A44F09FC-20CA-48E0-9C94-4BFBE7EDF3EE}" type="footer">
              <a:rPr kumimoji="0" sz="1400">
                <a:latin typeface="Tahoma" pitchFamily="34" charset="0"/>
              </a:rPr>
              <a:t>信号处理</a:t>
            </a:fld>
            <a:endParaRPr kumimoji="0" sz="1400">
              <a:latin typeface="Tahoma" pitchFamily="34" charset="0"/>
            </a:endParaRPr>
          </a:p>
        </p:txBody>
      </p:sp>
      <p:sp>
        <p:nvSpPr>
          <p:cNvPr id="8200" name="TextBox 819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现代信号处理第10章小波变换(1)共21页，您现在浏览的是第5页!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0242" name=""/>
          <p:cNvGraphicFramePr>
            <a:graphicFrameLocks noChangeAspect="1"/>
          </p:cNvGraphicFramePr>
          <p:nvPr/>
        </p:nvGraphicFramePr>
        <p:xfrm>
          <a:off x="914400" y="762000"/>
          <a:ext cx="8153400" cy="57292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name="位图图像" r:id="rId2" progId="Paint.Picture">
                  <p:embed/>
                </p:oleObj>
              </mc:Choice>
              <mc:Fallback>
                <p:oleObj name="位图图像" r:id="rId2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914400" y="762000"/>
                        <a:ext cx="8153400" cy="572928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43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fld id="{0AD4B322-E06C-4E9A-9A1D-0BF839A7F01B}" type="datetime1">
              <a:rPr kumimoji="0" sz="1400">
                <a:latin typeface="Tahoma" pitchFamily="34" charset="0"/>
              </a:rPr>
              <a:t>9/7/2024</a:t>
            </a:fld>
            <a:endParaRPr kumimoji="0" sz="1400">
              <a:latin typeface="Tahoma" pitchFamily="34" charset="0"/>
            </a:endParaRPr>
          </a:p>
        </p:txBody>
      </p:sp>
      <p:sp>
        <p:nvSpPr>
          <p:cNvPr id="1024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BD2351B1-A923-4454-81D0-D2C0CB55CF0F}" type="slidenum">
              <a:rPr kumimoji="0" sz="1400">
                <a:latin typeface="Tahoma" pitchFamily="34" charset="0"/>
              </a:rPr>
              <a:t>6</a:t>
            </a:fld>
            <a:endParaRPr lang="en-US"/>
          </a:p>
        </p:txBody>
      </p:sp>
      <p:sp>
        <p:nvSpPr>
          <p:cNvPr id="10245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CCB3584F-E570-4685-9004-828CCABBD4BC}" type="footer">
              <a:rPr kumimoji="0" sz="1400">
                <a:latin typeface="Tahoma" pitchFamily="34" charset="0"/>
              </a:rPr>
              <a:t>信号处理</a:t>
            </a:fld>
            <a:endParaRPr kumimoji="0" sz="1400">
              <a:latin typeface="Tahoma" pitchFamily="34" charset="0"/>
            </a:endParaRPr>
          </a:p>
        </p:txBody>
      </p:sp>
      <p:sp>
        <p:nvSpPr>
          <p:cNvPr id="10246" name="TextBox 1024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现代信号处理第10章小波变换(1)共21页，您现在浏览的是第6页!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2290" name=""/>
          <p:cNvGraphicFramePr>
            <a:graphicFrameLocks noChangeAspect="1"/>
          </p:cNvGraphicFramePr>
          <p:nvPr/>
        </p:nvGraphicFramePr>
        <p:xfrm>
          <a:off x="1371600" y="152400"/>
          <a:ext cx="4892675" cy="64770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9" name="位图图像" r:id="rId2" progId="Paint.Picture">
                  <p:embed/>
                </p:oleObj>
              </mc:Choice>
              <mc:Fallback>
                <p:oleObj name="位图图像" r:id="rId2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371600" y="152400"/>
                        <a:ext cx="4892675" cy="64770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291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fld id="{B96E950D-4DD3-4ED7-A892-62A2F0808794}" type="datetime1">
              <a:rPr kumimoji="0" sz="1400">
                <a:latin typeface="Tahoma" pitchFamily="34" charset="0"/>
              </a:rPr>
              <a:t>9/7/2024</a:t>
            </a:fld>
            <a:endParaRPr kumimoji="0" sz="1400">
              <a:latin typeface="Tahoma" pitchFamily="34" charset="0"/>
            </a:endParaRPr>
          </a:p>
        </p:txBody>
      </p:sp>
      <p:sp>
        <p:nvSpPr>
          <p:cNvPr id="12292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0B3AEE18-A856-418A-A915-A04730BECF0B}" type="slidenum">
              <a:rPr kumimoji="0" sz="1400">
                <a:latin typeface="Tahoma" pitchFamily="34" charset="0"/>
              </a:rPr>
              <a:t>7</a:t>
            </a:fld>
            <a:endParaRPr lang="en-US"/>
          </a:p>
        </p:txBody>
      </p:sp>
      <p:sp>
        <p:nvSpPr>
          <p:cNvPr id="1229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13276796-8D7B-4592-B9A4-0F951DB4E0F6}" type="footer">
              <a:rPr kumimoji="0" sz="1400">
                <a:latin typeface="Tahoma" pitchFamily="34" charset="0"/>
              </a:rPr>
              <a:t>信号处理</a:t>
            </a:fld>
            <a:endParaRPr kumimoji="0" sz="1400">
              <a:latin typeface="Tahoma" pitchFamily="34" charset="0"/>
            </a:endParaRPr>
          </a:p>
        </p:txBody>
      </p:sp>
      <p:sp>
        <p:nvSpPr>
          <p:cNvPr id="12294" name="TextBox 1229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现代信号处理第10章小波变换(1)共21页，您现在浏览的是第7页!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4338" name=""/>
          <p:cNvGraphicFramePr>
            <a:graphicFrameLocks noChangeAspect="1"/>
          </p:cNvGraphicFramePr>
          <p:nvPr/>
        </p:nvGraphicFramePr>
        <p:xfrm>
          <a:off x="838200" y="1524000"/>
          <a:ext cx="8229600" cy="52085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0" name="位图图像" r:id="rId2" progId="Paint.Picture">
                  <p:embed/>
                </p:oleObj>
              </mc:Choice>
              <mc:Fallback>
                <p:oleObj name="位图图像" r:id="rId2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838200" y="1524000"/>
                        <a:ext cx="8229600" cy="520858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339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fld id="{A717BA93-D01B-41B3-9E8B-E1B07B8F0D49}" type="datetime1">
              <a:rPr kumimoji="0" sz="1400">
                <a:latin typeface="Tahoma" pitchFamily="34" charset="0"/>
              </a:rPr>
              <a:t>9/7/2024</a:t>
            </a:fld>
            <a:endParaRPr kumimoji="0" sz="1400">
              <a:latin typeface="Tahoma" pitchFamily="34" charset="0"/>
            </a:endParaRPr>
          </a:p>
        </p:txBody>
      </p:sp>
      <p:sp>
        <p:nvSpPr>
          <p:cNvPr id="14340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63B8AB96-2CAA-4E95-AE98-2070CCF5A86D}" type="slidenum">
              <a:rPr kumimoji="0" sz="1400">
                <a:latin typeface="Tahoma" pitchFamily="34" charset="0"/>
              </a:rPr>
              <a:t>8</a:t>
            </a:fld>
            <a:endParaRPr lang="en-US"/>
          </a:p>
        </p:txBody>
      </p:sp>
      <p:sp>
        <p:nvSpPr>
          <p:cNvPr id="14341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84B8CE8F-7FC3-4E6B-A756-04A90E9C805D}" type="footer">
              <a:rPr kumimoji="0" sz="1400">
                <a:latin typeface="Tahoma" pitchFamily="34" charset="0"/>
              </a:rPr>
              <a:t>信号处理</a:t>
            </a:fld>
            <a:endParaRPr kumimoji="0" sz="1400">
              <a:latin typeface="Tahoma" pitchFamily="34" charset="0"/>
            </a:endParaRPr>
          </a:p>
        </p:txBody>
      </p:sp>
      <p:sp>
        <p:nvSpPr>
          <p:cNvPr id="14342" name="TextBox 1434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现代信号处理第10章小波变换(1)共21页，您现在浏览的是第8页!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6386" name=""/>
          <p:cNvGraphicFramePr>
            <a:graphicFrameLocks noChangeAspect="1"/>
          </p:cNvGraphicFramePr>
          <p:nvPr/>
        </p:nvGraphicFramePr>
        <p:xfrm>
          <a:off x="1295400" y="762000"/>
          <a:ext cx="2133600" cy="4841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1" name="位图图像" r:id="rId2" progId="Paint.Picture">
                  <p:embed/>
                </p:oleObj>
              </mc:Choice>
              <mc:Fallback>
                <p:oleObj name="位图图像" r:id="rId2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295400" y="762000"/>
                        <a:ext cx="2133600" cy="48418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387" name=""/>
          <p:cNvGraphicFramePr>
            <a:graphicFrameLocks noChangeAspect="1"/>
          </p:cNvGraphicFramePr>
          <p:nvPr/>
        </p:nvGraphicFramePr>
        <p:xfrm>
          <a:off x="914400" y="1600200"/>
          <a:ext cx="7391400" cy="21447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2" name="位图图像" r:id="rId4" progId="Paint.Picture">
                  <p:embed/>
                </p:oleObj>
              </mc:Choice>
              <mc:Fallback>
                <p:oleObj name="位图图像" r:id="rId4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914400" y="1600200"/>
                        <a:ext cx="7391400" cy="214471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388" name=""/>
          <p:cNvGraphicFramePr>
            <a:graphicFrameLocks noChangeAspect="1"/>
          </p:cNvGraphicFramePr>
          <p:nvPr/>
        </p:nvGraphicFramePr>
        <p:xfrm>
          <a:off x="838200" y="3886200"/>
          <a:ext cx="6781800" cy="28717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3" name="位图图像" r:id="rId6" progId="Paint.Picture">
                  <p:embed/>
                </p:oleObj>
              </mc:Choice>
              <mc:Fallback>
                <p:oleObj name="位图图像" r:id="rId6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838200" y="3886200"/>
                        <a:ext cx="6781800" cy="287178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389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fld id="{B77AD6BE-2756-44A7-9F5D-94164D3A19FC}" type="datetime1">
              <a:rPr kumimoji="0" sz="1400">
                <a:latin typeface="Tahoma" pitchFamily="34" charset="0"/>
              </a:rPr>
              <a:t>9/7/2024</a:t>
            </a:fld>
            <a:endParaRPr kumimoji="0" sz="1400">
              <a:latin typeface="Tahoma" pitchFamily="34" charset="0"/>
            </a:endParaRPr>
          </a:p>
        </p:txBody>
      </p:sp>
      <p:sp>
        <p:nvSpPr>
          <p:cNvPr id="16390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435FF05D-2DFE-4802-9051-53C3402AC7DE}" type="slidenum">
              <a:rPr kumimoji="0" sz="1400">
                <a:latin typeface="Tahoma" pitchFamily="34" charset="0"/>
              </a:rPr>
              <a:t>9</a:t>
            </a:fld>
            <a:endParaRPr lang="en-US"/>
          </a:p>
        </p:txBody>
      </p:sp>
      <p:sp>
        <p:nvSpPr>
          <p:cNvPr id="16391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0661BB2B-37FF-45A7-BCF7-F7A1FC2F6EB8}" type="footer">
              <a:rPr kumimoji="0" sz="1400">
                <a:latin typeface="Tahoma" pitchFamily="34" charset="0"/>
              </a:rPr>
              <a:t>信号处理</a:t>
            </a:fld>
            <a:endParaRPr kumimoji="0" sz="1400">
              <a:latin typeface="Tahoma" pitchFamily="34" charset="0"/>
            </a:endParaRPr>
          </a:p>
        </p:txBody>
      </p:sp>
      <p:sp>
        <p:nvSpPr>
          <p:cNvPr id="16392" name="TextBox 1639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现代信号处理第10章小波变换(1)共21页，您现在浏览的是第9页!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8434" name=""/>
          <p:cNvGraphicFramePr>
            <a:graphicFrameLocks noChangeAspect="1"/>
          </p:cNvGraphicFramePr>
          <p:nvPr/>
        </p:nvGraphicFramePr>
        <p:xfrm>
          <a:off x="1371600" y="1219200"/>
          <a:ext cx="2209800" cy="4143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4" name="位图图像" r:id="rId2" progId="Paint.Picture">
                  <p:embed/>
                </p:oleObj>
              </mc:Choice>
              <mc:Fallback>
                <p:oleObj name="位图图像" r:id="rId2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371600" y="1219200"/>
                        <a:ext cx="2209800" cy="41433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435" name=""/>
          <p:cNvGraphicFramePr>
            <a:graphicFrameLocks noChangeAspect="1"/>
          </p:cNvGraphicFramePr>
          <p:nvPr/>
        </p:nvGraphicFramePr>
        <p:xfrm>
          <a:off x="1295400" y="1820862"/>
          <a:ext cx="3810000" cy="21415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5" name="位图图像" r:id="rId4" progId="Paint.Picture">
                  <p:embed/>
                </p:oleObj>
              </mc:Choice>
              <mc:Fallback>
                <p:oleObj name="位图图像" r:id="rId4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295400" y="1820862"/>
                        <a:ext cx="3810000" cy="214153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436" name=""/>
          <p:cNvGraphicFramePr>
            <a:graphicFrameLocks noChangeAspect="1"/>
          </p:cNvGraphicFramePr>
          <p:nvPr/>
        </p:nvGraphicFramePr>
        <p:xfrm>
          <a:off x="381000" y="3886200"/>
          <a:ext cx="8001000" cy="29067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6" name="位图图像" r:id="rId6" progId="Paint.Picture">
                  <p:embed/>
                </p:oleObj>
              </mc:Choice>
              <mc:Fallback>
                <p:oleObj name="位图图像" r:id="rId6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381000" y="3886200"/>
                        <a:ext cx="8001000" cy="290671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8437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fld id="{86D9E45D-0124-496A-8DA0-6EA320C55646}" type="datetime1">
              <a:rPr kumimoji="0" sz="1400">
                <a:latin typeface="Tahoma" pitchFamily="34" charset="0"/>
              </a:rPr>
              <a:t>9/7/2024</a:t>
            </a:fld>
            <a:endParaRPr kumimoji="0" sz="1400">
              <a:latin typeface="Tahoma" pitchFamily="34" charset="0"/>
            </a:endParaRPr>
          </a:p>
        </p:txBody>
      </p:sp>
      <p:sp>
        <p:nvSpPr>
          <p:cNvPr id="18438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46EB0660-ED0A-466F-B504-362CC858B77C}" type="slidenum">
              <a:rPr kumimoji="0" sz="1400">
                <a:latin typeface="Tahoma" pitchFamily="34" charset="0"/>
              </a:rPr>
              <a:t>10</a:t>
            </a:fld>
            <a:endParaRPr lang="en-US"/>
          </a:p>
        </p:txBody>
      </p:sp>
      <p:sp>
        <p:nvSpPr>
          <p:cNvPr id="18439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3D1961D7-5ABB-4F9B-8CEB-382788922D8E}" type="footer">
              <a:rPr kumimoji="0" sz="1400">
                <a:latin typeface="Tahoma" pitchFamily="34" charset="0"/>
              </a:rPr>
              <a:t>信号处理</a:t>
            </a:fld>
            <a:endParaRPr kumimoji="0" sz="1400">
              <a:latin typeface="Tahoma" pitchFamily="34" charset="0"/>
            </a:endParaRPr>
          </a:p>
        </p:txBody>
      </p:sp>
      <p:sp>
        <p:nvSpPr>
          <p:cNvPr id="18440" name="TextBox 1843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现代信号处理第10章小波变换(1)共21页，您现在浏览的是第10页!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https://d.book118.com/607051054141006033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Blends">
  <a:themeElements>
    <a:clrScheme name="">
      <a:dk1>
        <a:srgbClr val="FFFFFF"/>
      </a:dk1>
      <a:lt1>
        <a:srgbClr val="000000"/>
      </a:lt1>
      <a:dk2>
        <a:srgbClr val="1C1C1C"/>
      </a:dk2>
      <a:lt2>
        <a:srgbClr val="333399"/>
      </a:lt2>
      <a:accent1>
        <a:srgbClr val="00E4A8"/>
      </a:accent1>
      <a:accent2>
        <a:srgbClr val="FFCF01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0000"/>
      </a:hlink>
      <a:folHlink>
        <a:srgbClr val="3333CC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969696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CF01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1C1C1C"/>
        </a:dk2>
        <a:lt2>
          <a:srgbClr val="333399"/>
        </a:lt2>
        <a:accent1>
          <a:srgbClr val="00E4A8"/>
        </a:accent1>
        <a:accent2>
          <a:srgbClr val="FFCF0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3333CC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5F5F5F"/>
        </a:dk2>
        <a:lt2>
          <a:srgbClr val="000000"/>
        </a:lt2>
        <a:accent1>
          <a:srgbClr val="EAEAEA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C0C0C0"/>
        </a:folHlink>
      </a:clrScheme>
    </a:extraClrScheme>
    <a:extraClrScheme>
      <a:clrScheme name="">
        <a:dk1>
          <a:srgbClr val="0000CC"/>
        </a:dk1>
        <a:lt1>
          <a:srgbClr val="FFFFFF"/>
        </a:lt1>
        <a:dk2>
          <a:srgbClr val="000094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3399"/>
        </a:hlink>
        <a:folHlink>
          <a:srgbClr val="FFCC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66"/>
        </a:lt2>
        <a:accent1>
          <a:srgbClr val="C4709A"/>
        </a:accent1>
        <a:accent2>
          <a:srgbClr val="4B4EB5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481CF"/>
        </a:hlink>
        <a:folHlink>
          <a:srgbClr val="76B749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969696"/>
        </a:dk2>
        <a:lt2>
          <a:srgbClr val="6A4076"/>
        </a:lt2>
        <a:accent1>
          <a:srgbClr val="DBA9C2"/>
        </a:accent1>
        <a:accent2>
          <a:srgbClr val="E1BF9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3CE82"/>
        </a:hlink>
        <a:folHlink>
          <a:srgbClr val="B8AD48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515F7B"/>
        </a:lt2>
        <a:accent1>
          <a:srgbClr val="9FCAD3"/>
        </a:accent1>
        <a:accent2>
          <a:srgbClr val="C0C0C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AFBF"/>
        </a:hlink>
        <a:folHlink>
          <a:srgbClr val="ECEAAC"/>
        </a:folHlink>
      </a:clrScheme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Times New Roman</vt:lpstr>
      <vt:lpstr>宋体</vt:lpstr>
      <vt:lpstr>Tahoma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2024-09-07T08:13:12.718</cp:lastPrinted>
  <dcterms:created xsi:type="dcterms:W3CDTF">2024-09-07T00:13:12Z</dcterms:created>
  <dcterms:modified xsi:type="dcterms:W3CDTF">2024-09-07T00:13:14Z</dcterms:modified>
</cp:coreProperties>
</file>