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9C35B7-F9A9-428D-AB2A-276E63FBC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E4AA8-2F79-45AE-9E07-5B48D691C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F5F6D-BFD2-4C7D-9BF4-964832099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BE6C9A-2748-43AD-B2E8-C42F3ECF3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28B8E6D-540B-48AD-AE9A-D417FEB39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8954AC-7AAF-4FAB-A1AB-80B937D71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9EEDAB-EC90-4842-8FFE-DDCBA185E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A9AB45-8407-4606-A892-9E52D197F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67B33-035E-4C9E-AA75-5145576A9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C5483-3376-4A04-9053-2852053D6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C138B8-E252-4EB3-ADD2-53A483515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0511561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如何利用SWOT分析发掘个人发展机会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内部优势识别与提升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内部劣势识别与改进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外部机会识别与把握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外部威胁识别与应对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制定个人发展战略规划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SWOT分析是一种常用的策略分析工具，通过对内部优势（Strengths）、劣势（Weaknesses）以及外部机会（Opportunities）和威胁（Threats）进行全面评估，以制定合适的发展战略。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SWOT分析基于对企业或个人内外部环境的深入剖析，通过矩阵形式将各种因素进行匹配和组合，以明确自身的竞争地位和发展方向。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明确自身优势和劣势，为制定合理的发展策略提供依据。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通过综合分析，找到最适合自身发展的方向和策略。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识别外部机会和威胁，及时调整战略以适应环境变化。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适用范围：SWOT分析可广泛应用于企业战略规划、市场营销、产品开发等领域，也可用于个人职业规划和发展。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适用范围及价值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自我认知提升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通过SWOT分析，个人可以更全面地认识自己的优势和劣势，从而更准确地定位自己在职业市场中的位置。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职业目标设定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基于对自身条件和外部环境的深入了解，个人可以设定更符合实际的职业目标，并制定实现这些目标的行动计划。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发展策略制定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通过对机会和威胁的评估，个人可以制定针对性的发展策略，如提升技能、拓展人际关系等，以增加职业发展的成功概率。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持续成长与改进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SWOT分析不仅可用于当前状态的评估，还可用于跟踪和监控个人发展过程中的变化，从而实现持续成长和改进。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个人发展机会挖掘意义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内部优势识别与提升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989" b="1198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989" b="1198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列出个人具备的技能和特长，如沟通能力、领导力、团队协作能力、创新思维等。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分析这些技能和特长在个人职业发展中的重要性，以及它们如何帮助个人在工作中取得成功。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评估这些技能和特长的水平，确定哪些方面已经达到专业水平，哪些方面还需要进一步提升。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技能特长总结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知识储备梳理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回顾个人的学习经历和培训经历，整理出所掌握的专业知识和领域知识。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分析这些知识在个人职业发展中的作用，以及它们如何帮助个人更好地理解和应对工作中的挑战。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识别知识储备中的不足之处，制定学习计划，持续学习和更新知识。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经验成果展示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回顾个人的工作经历和项目经验，总结所取得的成果和业绩。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分析这些经验成果对个人职业发展的意义，以及它们如何证明个人的能力和价值。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将这些经验成果以简洁明了的方式呈现出来，例如制作一份个人成就清单或业绩报告。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持续改进方向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分析个人在职业发展中的不足之处，如技能短板、知识盲区、经验欠缺等。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制定个人改进计划，明确提升目标和行动计划，例如参加培训课程、寻求导师指导、承担更具挑战性的工作等。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持续关注行业动态和市场需求，调整个人发展策略，保持与职业市场的同步发展。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内部劣势识别与改进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62" r="3662"/>
          <a:stretch>
            <a:fillRect/>
          </a:stretch>
        </p:blipFill>
        <p:spPr>
          <a:xfrm>
            <a:off x="6907441" y="1792193"/>
            <a:ext cx="4502197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缺乏某些关键技能或知识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识别自己在工作中缺乏的关键技能或知识，如沟通能力、领导力、项目管理等。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工作经验不足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分析自己在某些领域或职位上的经验不足，如缺乏国际化经验、跨部门合作经验等。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个人品牌不够突出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评估自己在行业内的知名度和影响力，以及个人品牌的塑造情况。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不足之处剖析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应对压力和挑战的能力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评估自己在面对压力和挑战时的应对能力，如情绪管理、时间管理等。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适应变化的能力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分析自己在适应变化方面的能力，如学习新技能、适应新环境等。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解决复杂问题的能力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评估自己在解决复杂问题方面的能力，如分析问题、制定解决方案等。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挑战应对能力评估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制定技能提升计划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根据不足之处，制定针对性的技能提升计划，如参加培训课程、寻求导师指导等。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积累工作经验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通过参与项目、承担更多职责等方式积累工作经验，提升自己在相关领域的竞争力。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打造个人品牌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通过社交媒体、行业会议等途径提升个人品牌知名度，展示专业能力和成果。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制定针对性改进计划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定期回顾和评估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设定定期回顾和评估的时间节点，如每季度或每年进行一次全面的自我评估。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调整改进计划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根据评估结果，及时调整改进计划，确保计划与实际发展需求相匹配。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寻求反馈和支持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主动寻求他人的反馈和支持，以便更好地了解自己的不足和进步情况，及时调整策略。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跟踪调整策略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https://d.book118.com/607051156130006042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2024-09-16T02:26:25.860</cp:lastPrinted>
  <dcterms:created xsi:type="dcterms:W3CDTF">2024-09-15T18:26:25Z</dcterms:created>
  <dcterms:modified xsi:type="dcterms:W3CDTF">2024-09-15T18:26:28Z</dcterms:modified>
</cp:coreProperties>
</file>