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5F4D0B-1621-4238-8997-B9EDC06552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46BD9-C4A4-4295-BC3B-31C01E1D7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6F37E-02B9-41FB-AD54-B1B0E1F6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2F83D-6D87-4C0F-BA15-6DE82959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B6EB-61B7-4311-8C2E-9E98C2A9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37E87-644B-4835-935A-7A23D2AA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A25B6-889C-4A83-B28C-88C11F33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9532A-87A5-47CC-B929-BC46C1E6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E2851-12F1-43C7-9E36-1452D7A2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4E197-A58A-42D5-99EE-E7B6DF1B3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A90AD-7077-44D4-B2E1-5BAAA09E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C73D-9D16-4D3C-A630-750A30BA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3EA921-0D20-4C3D-B1E4-7ED6062FA0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08951D-3F09-4E5B-A015-9326E346710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5501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不寐中医护理查房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不寐中医护理查房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中医护理查房的具体操作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不同疗法在中医护理查房中的应用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不寐中医护理查房的案例分析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不寐中医护理查房的进展与展望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不寐中医护理查房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心火炽盛型不寐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心烦口渴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梦多易醒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脾虚湿困型不寐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胸闷腹胀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大便稀溏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肾精不固型不寐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健忘多梦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腰膝酸软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不同类型的不寐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肝火上炎型不寐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易怒易醒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口苦咽干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30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31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32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33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不寐的原因及症状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不寐可能源自情绪失调、身体不适或外部环境影响。不同类型的不寐表现各异，需要细心观察辨别。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不寐是一种常见症状，中医护理查房可以帮助护士更好地了解患者的病情，并提供个性化的护理方案。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中医护理查房的具体操作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问诊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问诊是通过与患者交流了解病史、生活习惯和作息情况的过程。在中医护理查房中，问诊可以帮助护士更全面地了解患者的病情和需求，为后续护理工作提供指导。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触诊患者腹部等部位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通过手部接触检查患者腹部等部位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了解患者的腹部情况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触诊在中医护理查房中的重要性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触诊是中医护理查房的必要步骤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能够帮助护士更深入了解患者的病情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触诊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检查脉搏的节律和强弱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观察患者的脉搏情况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分析脉搏的节律特征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8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9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70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71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综上所述，中医护理查房是一项重要的护理工作，通过望、闻、问、切的综合诊疗方法，护士可以更全面地了解患者的病情，为患者提供更有效的护理服务。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6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不同疗法在中医护理查房中的应用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https://d.book118.com/607055014033006054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不寐中医护理查房</vt:lpstr>
      <vt:lpstr>目录</vt:lpstr>
      <vt:lpstr>第1章 不寐中医护理查房</vt:lpstr>
      <vt:lpstr>不同类型的不寐</vt:lpstr>
      <vt:lpstr> </vt:lpstr>
      <vt:lpstr>结论</vt:lpstr>
      <vt:lpstr>第2章 中医护理查房的具体操作</vt:lpstr>
      <vt:lpstr> </vt:lpstr>
      <vt:lpstr>触诊</vt:lpstr>
      <vt:lpstr>结尾</vt:lpstr>
      <vt:lpstr>第3章 不同疗法在中医护理查房中的应用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2024-09-28T09:53:38.804</cp:lastPrinted>
  <dcterms:created xsi:type="dcterms:W3CDTF">2024-09-28T01:53:38Z</dcterms:created>
  <dcterms:modified xsi:type="dcterms:W3CDTF">2024-09-28T01:53:41Z</dcterms:modified>
</cp:coreProperties>
</file>