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AC36AF-2A15-43AC-9804-040F8660D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14D67-8CCA-49F9-BC71-64A7F889C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46498D-79AC-4211-85CB-0B71278D0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FE765B-33ED-4E2C-9220-90E361830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4E9FFB-E52C-482A-851F-A1F0183FE6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A0854F-461B-4A99-B647-02069ECE0A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48A779-C024-4E65-8695-33942E2DAE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55ABA9-0AFD-4B33-9F0D-E3B354A673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D8524F-BD82-4AE3-AFFA-790725A2C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4EC06-634A-44B0-9404-2B1A40B67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6A7C53-4083-452C-94CC-A5AC043F8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5506115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放大电路</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汇报时间：2024-01-31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放大电路基本概念与原理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晶体管放大电路分析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场效应管放大电路分析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多级放大电路与频率响应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功率放大电路与效率提升策略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放大电路稳定性问题及解决方法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放大电路基本概念与原理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作用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放大电路是一种电子电路，其作用是将输入信号（电压、电流等）放大到所需的幅度，并保持信号的波形不变。</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在电子设备中，放大电路广泛应用于信号处理、通信、控制等领域，是实现信号放大、变换和传输的重要电路。</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放大电路定义及作用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主要放大输入电压信号，输出电压幅度增大，而电流变化较小。</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电压放大器</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主要放大输入电流信号，输出电流幅度增大，而电压变化较小。</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电流放大器</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既放大电压也放大电流，从而增大信号的功率输出。</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功率放大器</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不同类型的放大器具有不同的电路结构和特点，适用于不同的应用场景。</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46" name="Picture 46"/>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放大器类型与特点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857" r="8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放大电路通过晶体管、场效应管等器件的非线性特性，将输入信号放大并输出。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放大电路的主要性能指标包括放大倍数、输入电阻、输出电阻、带宽、失真度等。这些指标决定了放大电路的性能优劣和适用范围。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放大原理及性能指标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性能指标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放大原理</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晶体管放大电路分析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晶体管内部由三个区域组成：发射区、基区和集电区，分别对应三个电极：发射极、基极和集电极。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工作时，晶体管内部形成两个PN结，通过控制基极电流来调节发射极和集电极之间的电流，从而实现放大作用。</a:t>
            </a:r>
          </a:p>
        </p:txBody>
      </p:sp>
      <p:pic>
        <p:nvPicPr>
          <p:cNvPr id="7" name="Picture 7"/>
          <p:cNvPicPr>
            <a:picLocks noChangeAspect="1"/>
          </p:cNvPicPr>
          <p:nvPr/>
        </p:nvPicPr>
        <p:blipFill>
          <a:blip r:embed="rId2"/>
          <a:srcRect l="14826" r="148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822" r="9822"/>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晶体管是一种半导体器件，通过控制输入电流来控制输出电流，从而实现信号放大或开关等功能。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晶体管工作原理简述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共射极放大电路是晶体管放大电路的一种基本形式，信号从基极输入，从集电极输出，发射极作为公共端。</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23" name="Picture 23"/>
          <p:cNvPicPr>
            <a:picLocks noChangeAspect="1"/>
          </p:cNvPicPr>
          <p:nvPr/>
        </p:nvPicPr>
        <p:blipFill>
          <a:blip r:embed="rId2"/>
          <a:srcRect l="13025" r="13025"/>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22752" r="22752"/>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l="11730" r="11730"/>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l="14280" r="14280"/>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该电路具有电压和电流放大作用，输出电压与输入电压反相，且放大倍数较高。</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共射极放大电路常用于低频信号放大，但需要注意电路的稳定性和频率响应等问题。</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共射极放大电路分析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共集电极放大电路（又称射极跟随器）信号从基极输入，从发射极输出，集电极作为公共端。该电路具有电压跟随作用，输出电压与输入电压同相，且输入阻抗高、输出阻抗低，常用于阻抗匹配和缓冲级等场合。</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共基极放大电路信号从发射极输入，从集电极输出，基极作为公共端。与共射极电路相比，共基极电路具有更高的工作频率和更小的相位失真，但电压放大倍数较低。该电路常用于高频信号放大或宽频带放大等场合。</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两者比较而言，共射极电路具有更高的电压放大倍数和更广泛的应用范围；而共集电极电路则更适合用于阻抗匹配和缓冲级等特定场合；共基极电路则更适用于高频或宽频带信号放大等特殊要求。</a:t>
            </a:r>
          </a:p>
        </p:txBody>
      </p:sp>
      <p:pic>
        <p:nvPicPr>
          <p:cNvPr id="8" name="Picture 8"/>
          <p:cNvPicPr>
            <a:picLocks noChangeAspect="1"/>
          </p:cNvPicPr>
          <p:nvPr/>
        </p:nvPicPr>
        <p:blipFill>
          <a:blip r:embed="rId2"/>
          <a:srcRect t="7547" b="7547"/>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2500" b="1250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207" b="7207"/>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共集电极和共基极放大电路比较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场效应管放大电路分析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场效应管是一种利用输入回路的电场效应来控制输出回路电流的半导体器件。</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它具有输入电阻高、噪声低、热稳定性好等优点，在放大电路中得到了广泛应用。</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场效应管分为结型场效应管（JFET）和金属氧化物半导体场效应管（MOSFET）两种类型，其工作原理略有不同，但都是通过改变栅极与源极之间的电压来控制漏极电流的。</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1" name="Picture 11"/>
          <p:cNvPicPr>
            <a:picLocks noChangeAspect="1"/>
          </p:cNvPicPr>
          <p:nvPr/>
        </p:nvPicPr>
        <p:blipFill>
          <a:blip r:embed="rId2"/>
          <a:srcRect l="12376" r="1237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2376" r="1237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24573" r="24573"/>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场效应管工作原理简述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共源极放大电路是场效应管放大电路中最常用的一种电路形式。</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共源极放大电路具有电压放大倍数高、输入电阻高、输出电阻低等特点，适用于对信号进行电压放大。</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在共源极放大电路中，输入信号加在栅极和源极之间，输出信号从漏极取出。</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分析共源极放大电路时，需要关注场效应管的静态工作点、电压放大倍数、输入电阻和输出电阻等参数。</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共源极放大电路分析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https://d.book118.com/607055061155006036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2024-09-11T23:18:06.189</cp:lastPrinted>
  <dcterms:created xsi:type="dcterms:W3CDTF">2024-09-11T15:18:06Z</dcterms:created>
  <dcterms:modified xsi:type="dcterms:W3CDTF">2024-09-11T15:18:08Z</dcterms:modified>
</cp:coreProperties>
</file>