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B9D1E58-9C7F-47AC-8A24-C64177E9CE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2EEB92-DF9C-4F2A-A648-40EFF5BB5A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56C270-4CAA-43A3-807E-FEE74F1132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4B3AA61-8F64-4D6A-8FDE-C4E0AE81F0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EB973C0-DBE2-4351-B439-C6ACE452817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FAB7712-FE56-49E9-A040-44C7ADDBFF4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8FD8AE2-8A9E-41E7-90FB-A761B6FD21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2B4644-9AEF-4F00-9C70-A658EACD45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05E1B4-E1E3-4EB0-89F9-E2E989ECC3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9A6AF0-F79A-4530-AE33-EC7FFC9BC0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FEBADB-1E41-4DB0-B9A2-A2AD0A2C0E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7055105125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solidFill>
                <a:latin typeface="Microsoft Yahei"/>
                <a:ea typeface="Microsoft Yahei"/>
                <a:cs typeface="Microsoft Yahei"/>
              </a:rPr>
              <a:t>徒手心肺复苏要点课件</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1221803" y="4523253"/>
            <a:ext cx="365760" cy="365760"/>
          </a:xfrm>
          <a:prstGeom prst="donut">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徒手心肺复苏概述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徒手心肺复苏操作流程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徒手心肺复苏操作要点</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徒手心肺复苏易犯错误及纠正方法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徒手心肺复苏实战演练及注意事项</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徒手心肺复苏相关知识点拓展</a:t>
            </a:r>
          </a:p>
        </p:txBody>
      </p:sp>
      <p:sp>
        <p:nvSpPr>
          <p:cNvPr id="7" name="AutoShape 7"/>
          <p:cNvSpPr/>
          <p:nvPr/>
        </p:nvSpPr>
        <p:spPr>
          <a:xfrm>
            <a:off x="11307391"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solidFill>
                <a:latin typeface="Microsoft Yahei"/>
                <a:ea typeface="Microsoft Yahei"/>
                <a:cs typeface="Microsoft Yahei"/>
              </a:rPr>
              <a:t>徒手心肺复苏概述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心肺复苏是一种急救技术，通过外部的胸部按压和人工呼吸来维持人体呼吸和循环功能，帮助恢复心脏停跳病人的氧气供应和血液循环。</a:t>
            </a:r>
          </a:p>
        </p:txBody>
      </p:sp>
      <p:sp>
        <p:nvSpPr>
          <p:cNvPr id="4" name="AutoShape 4"/>
          <p:cNvSpPr/>
          <p:nvPr/>
        </p:nvSpPr>
        <p:spPr>
          <a:xfrm>
            <a:off x="1491031" y="3030193"/>
            <a:ext cx="8008040" cy="126796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心肺复苏是一种紧急处理措施，旨在为心脏停跳患者提供初步的生命支持，直到更高级的医疗救援到达或患者自主恢复心跳。</a:t>
            </a:r>
          </a:p>
        </p:txBody>
      </p:sp>
      <p:pic>
        <p:nvPicPr>
          <p:cNvPr id="6" name="Picture 6"/>
          <p:cNvPicPr>
            <a:picLocks noChangeAspect="1"/>
          </p:cNvPicPr>
          <p:nvPr/>
        </p:nvPicPr>
        <p:blipFill>
          <a:blip r:embed="rId2"/>
          <a:srcRect t="28924" b="28924"/>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6907" b="16907"/>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心肺复苏是一种由专业医护人员和非专业人士都可以学习和实施的技术，可以在紧急情况下为患者提供生存机会。</a:t>
            </a:r>
          </a:p>
        </p:txBody>
      </p:sp>
      <p:pic>
        <p:nvPicPr>
          <p:cNvPr id="10" name="Picture 10"/>
          <p:cNvPicPr>
            <a:picLocks noChangeAspect="1"/>
          </p:cNvPicPr>
          <p:nvPr/>
        </p:nvPicPr>
        <p:blipFill>
          <a:blip r:embed="rId4"/>
          <a:srcRect t="14615" b="14615"/>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心肺复苏的定义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心肺复苏是心脏停跳患者接受急救的最基本措施，能够迅速恢复患者的氧气供应和血液循环。</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心肺复苏能够显著提高心脏停跳患者的生存率，为患者赢得宝贵的抢救时间。</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75" r="957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心脏停跳是一种紧急状况，需要立即的急救措施来维持患者的生命。</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心肺复苏的重要性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5" name="Picture 5"/>
          <p:cNvPicPr>
            <a:picLocks noChangeAspect="1"/>
          </p:cNvPicPr>
          <p:nvPr/>
        </p:nvPicPr>
        <p:blipFill>
          <a:blip r:embed="rId2"/>
          <a:srcRect l="12500" r="12500"/>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t="12500" b="12500"/>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5000" r="15000"/>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心肺复苏技术自20世纪60年代以来不断发展演变，以更好地适应患者的需求和抢救成功率。</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心肺复苏技术已经从简单的胸部按压和口对口人工呼吸发展成为更为复杂和高效的急救措施。</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心肺复苏已经成为现代急救医学的重要组成部分，被广泛应用于医院内外的紧急救援中。</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心肺复苏的历史与发展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solidFill>
                <a:latin typeface="Microsoft Yahei"/>
                <a:ea typeface="Microsoft Yahei"/>
                <a:cs typeface="Microsoft Yahei"/>
              </a:rPr>
              <a:t>徒手心肺复苏操作流程</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呼叫患者名字，轻拍肩膀，观察是否有反应。</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观察患者胸廓是否有起伏，感觉是否有呼吸的气流。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判断意识与呼吸</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判断患者是否自主呼吸</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判断患者是否失去意识</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AutoShape 7"/>
          <p:cNvSpPr/>
          <p:nvPr/>
        </p:nvSpPr>
        <p:spPr>
          <a:xfrm>
            <a:off x="8901714" y="1917723"/>
            <a:ext cx="2084387" cy="616443"/>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呼救并获取AED</a:t>
              </a:r>
            </a:p>
          </p:txBody>
        </p:sp>
      </p:grpSp>
      <p:sp>
        <p:nvSpPr>
          <p:cNvPr id="31" name="AutoShape 31"/>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如果现场有AED，立即获取并打开。</a:t>
            </a:r>
            <a:endParaRPr lang="en-US" sz="1100"/>
          </a:p>
        </p:txBody>
      </p:sp>
      <p:sp>
        <p:nvSpPr>
          <p:cNvPr id="32" name="AutoShape 32"/>
          <p:cNvSpPr/>
          <p:nvPr/>
        </p:nvSpPr>
        <p:spPr>
          <a:xfrm>
            <a:off x="8406414" y="2594489"/>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如果患者无意识、无呼吸，立即大声呼救，让周围人拨打急救电话。</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38" b="16538"/>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摆放患者体位</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563624" y="1510084"/>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将患者平放在硬质平面上，头、颈、躯干无扭曲。</a:t>
            </a:r>
            <a:endParaRPr lang="en-US" sz="1100"/>
          </a:p>
        </p:txBody>
      </p:sp>
      <p:sp>
        <p:nvSpPr>
          <p:cNvPr id="27" name="AutoShape 27"/>
          <p:cNvSpPr/>
          <p:nvPr/>
        </p:nvSpPr>
        <p:spPr>
          <a:xfrm>
            <a:off x="590191" y="415758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头偏向一侧，清理口鼻分泌物，保持呼吸道通畅。</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https://d.book118.com/607055105125006025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41</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2024-08-30T08:36:54.231</cp:lastPrinted>
  <dcterms:created xsi:type="dcterms:W3CDTF">2024-08-30T00:36:54Z</dcterms:created>
  <dcterms:modified xsi:type="dcterms:W3CDTF">2024-08-30T00:36:56Z</dcterms:modified>
</cp:coreProperties>
</file>