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4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BF891-4455-461B-8E8C-C08A0772B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6068D-3E5A-44BB-898C-A6409AA91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101AF-51A9-4513-8A16-D354B2B8B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23EDA-B110-4BC6-AE8A-AF6997E60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852C16-93E0-401E-BCFA-9CF1E361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7838EB-F2A3-4A54-94E3-4013450C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64B409-D15E-4433-BBE7-7C1886733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0BBB6-2757-484F-98D3-F20C2A12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B1F5F-EA84-4674-9B8C-FB418DFF2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43A57-A633-418B-A93B-B9C715202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2608C-344E-4CBB-ACB2-D23736DE5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35" r:id="rId2"/>
    <p:sldLayoutId id="2147486136" r:id="rId3"/>
    <p:sldLayoutId id="2147486137" r:id="rId4"/>
    <p:sldLayoutId id="2147486138" r:id="rId5"/>
    <p:sldLayoutId id="2147486139" r:id="rId6"/>
    <p:sldLayoutId id="2147486140" r:id="rId7"/>
    <p:sldLayoutId id="2147486141" r:id="rId8"/>
    <p:sldLayoutId id="2147486142" r:id="rId9"/>
    <p:sldLayoutId id="2147486143" r:id="rId10"/>
    <p:sldLayoutId id="21474861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32" Type="http://schemas.openxmlformats.org/officeDocument/2006/relationships/tags" Target="../tags/tag183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560640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电气自动化技术在电子元件测试中的应用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effectLst/>
                <a:latin typeface="+中文标题" charset="0"/>
                <a:ea typeface="+mj-ea"/>
              </a:rPr>
              <a:t>电气自动化技术概述</a:t>
            </a:r>
            <a:endParaRPr lang="zh-CN" altLang="en-US" sz="11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effectLst/>
                <a:latin typeface="+中文标题" charset="0"/>
                <a:ea typeface="+mj-ea"/>
              </a:rPr>
              <a:t>电子元件测试的概述</a:t>
            </a:r>
            <a:endParaRPr lang="zh-CN" altLang="en-US" sz="11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effectLst/>
                <a:latin typeface="+中文标题" charset="0"/>
                <a:ea typeface="+mj-ea"/>
              </a:rPr>
              <a:t>电气自动化技术在电子元件测试中的应用</a:t>
            </a:r>
            <a:endParaRPr lang="zh-CN" altLang="en-US" sz="11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电气自动化技术在电子元件测试中的发展前景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effectLst/>
                <a:latin typeface="+中文标题" charset="0"/>
                <a:ea typeface="+mj-ea"/>
              </a:rPr>
              <a:t>结论</a:t>
            </a:r>
            <a:endParaRPr lang="zh-CN" altLang="en-US" sz="11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电气自动化技术概述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电气自动化技术的定义和特点</a:t>
            </a:r>
            <a:endParaRPr lang="zh-CN" altLang="en-US"/>
          </a:p>
        </p:txBody>
      </p:sp>
      <p:sp>
        <p:nvSpPr>
          <p:cNvPr id="1048976" name="任意多边形 20"/>
          <p:cNvSpPr/>
          <p:nvPr>
            <p:custDataLst>
              <p:tags r:id="rId2"/>
            </p:custDataLst>
          </p:nvPr>
        </p:nvSpPr>
        <p:spPr>
          <a:xfrm rot="2700000">
            <a:off x="4191283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33407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定义：电气自动化技术是指通过计算机技术、通信技术、控制技术等对电气系统进行自动化控制和管理的技术。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2"/>
          <p:cNvSpPr/>
          <p:nvPr>
            <p:custDataLst>
              <p:tags r:id="rId4"/>
            </p:custDataLst>
          </p:nvPr>
        </p:nvSpPr>
        <p:spPr>
          <a:xfrm>
            <a:off x="3966540" y="2732633"/>
            <a:ext cx="1742901" cy="12342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18"/>
          <p:cNvSpPr/>
          <p:nvPr>
            <p:custDataLst>
              <p:tags r:id="rId5"/>
            </p:custDataLst>
          </p:nvPr>
        </p:nvSpPr>
        <p:spPr>
          <a:xfrm rot="5400000">
            <a:off x="6708937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9743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特点：自动化程度高、可靠性高、响应速度快、易于维护、易于扩展、易于升级、易于集成、易于操作、易于管理。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3"/>
          <p:cNvSpPr/>
          <p:nvPr>
            <p:custDataLst>
              <p:tags r:id="rId7"/>
            </p:custDataLst>
          </p:nvPr>
        </p:nvSpPr>
        <p:spPr>
          <a:xfrm>
            <a:off x="6482875" y="2732633"/>
            <a:ext cx="1742901" cy="12342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电气自动化技术的发展历程</a:t>
            </a:r>
            <a:endParaRPr lang="zh-CN" altLang="en-US"/>
          </a:p>
        </p:txBody>
      </p:sp>
      <p:sp>
        <p:nvSpPr>
          <p:cNvPr id="10490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20世纪中叶，电气自动化技术广泛应用于工业生产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19世纪末，电气自动化技术开始萌芽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20世纪初，电气自动化技术逐渐成熟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21世纪初，电气自动化技术在电子元件测试中得到广泛应用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电气自动化技术的应用领域</a:t>
            </a:r>
            <a:endParaRPr lang="zh-CN" altLang="en-US"/>
          </a:p>
        </p:txBody>
      </p:sp>
      <p:sp>
        <p:nvSpPr>
          <p:cNvPr id="104909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工业自动化：用于生产线的自动化控制和优化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军事领域：用于军事设备的自动化控制和作战指挥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29"/>
            </p:custDataLst>
          </p:nvPr>
        </p:nvSpPr>
        <p:spPr>
          <a:xfrm>
            <a:off x="8267514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航空航天：用于航空航天设备的自动化控制和监测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30"/>
            </p:custDataLst>
          </p:nvPr>
        </p:nvSpPr>
        <p:spPr>
          <a:xfrm>
            <a:off x="1743063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智能家居：用于家庭电器的自动化控制和节能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31"/>
            </p:custDataLst>
          </p:nvPr>
        </p:nvSpPr>
        <p:spPr>
          <a:xfrm>
            <a:off x="6453405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医疗设备：用于医疗设备的自动化控制和诊断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32"/>
            </p:custDataLst>
          </p:nvPr>
        </p:nvSpPr>
        <p:spPr>
          <a:xfrm>
            <a:off x="3557172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智能交通：用于交通信号灯、交通监控等系统的自动化控制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电子元件测试的概述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电子元件测试的定义和目的</a:t>
            </a:r>
            <a:endParaRPr lang="zh-CN" altLang="en-US"/>
          </a:p>
        </p:txBody>
      </p:sp>
      <p:sp>
        <p:nvSpPr>
          <p:cNvPr id="1049226" name="矩形 3"/>
          <p:cNvSpPr/>
          <p:nvPr>
            <p:custDataLst>
              <p:tags r:id="rId2"/>
            </p:custDataLst>
          </p:nvPr>
        </p:nvSpPr>
        <p:spPr>
          <a:xfrm>
            <a:off x="1135729" y="2064424"/>
            <a:ext cx="10504142" cy="156120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矩形 13"/>
          <p:cNvSpPr/>
          <p:nvPr>
            <p:custDataLst>
              <p:tags r:id="rId3"/>
            </p:custDataLst>
          </p:nvPr>
        </p:nvSpPr>
        <p:spPr>
          <a:xfrm>
            <a:off x="551935" y="2064424"/>
            <a:ext cx="284869" cy="156120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4"/>
          <p:cNvSpPr txBox="1"/>
          <p:nvPr>
            <p:custDataLst>
              <p:tags r:id="rId4"/>
            </p:custDataLst>
          </p:nvPr>
        </p:nvSpPr>
        <p:spPr>
          <a:xfrm>
            <a:off x="1437509" y="2198842"/>
            <a:ext cx="10050616" cy="12915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定义：电子元件测试是对电子元件的性能、参数、可靠性等进行检测和评估的过程。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39"/>
          <p:cNvSpPr/>
          <p:nvPr>
            <p:custDataLst>
              <p:tags r:id="rId5"/>
            </p:custDataLst>
          </p:nvPr>
        </p:nvSpPr>
        <p:spPr>
          <a:xfrm>
            <a:off x="1135729" y="3917278"/>
            <a:ext cx="10504142" cy="156120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矩形 5"/>
          <p:cNvSpPr/>
          <p:nvPr>
            <p:custDataLst>
              <p:tags r:id="rId6"/>
            </p:custDataLst>
          </p:nvPr>
        </p:nvSpPr>
        <p:spPr>
          <a:xfrm>
            <a:off x="551935" y="3917278"/>
            <a:ext cx="284869" cy="156120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41"/>
          <p:cNvSpPr txBox="1"/>
          <p:nvPr>
            <p:custDataLst>
              <p:tags r:id="rId7"/>
            </p:custDataLst>
          </p:nvPr>
        </p:nvSpPr>
        <p:spPr>
          <a:xfrm>
            <a:off x="1437509" y="4052354"/>
            <a:ext cx="10050616" cy="12915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目的：确保电子元件的质量和性能符合设计要求，提高产品的可靠性和稳定性。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电子元件测试的方法和流程</a:t>
            </a:r>
            <a:endParaRPr lang="zh-CN" altLang="en-US"/>
          </a:p>
        </p:txBody>
      </p:sp>
      <p:sp>
        <p:nvSpPr>
          <p:cNvPr id="104927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测试目的：确保电子元件的性能和质量符合要求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测试方法：包括功能测试、性能测试、可靠性测试等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测试流程：包括测试计划、测试执行、测试报告等环节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测试工具：包括测试仪器、测试软件等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测试标准：包括国家标准、行业标准、企业标准等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测试结果分析：对测试数据进行分析和评估，找出问题并提出改进措施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电子元件测试的重要性和意义</a:t>
            </a:r>
            <a:endParaRPr lang="zh-CN" altLang="en-US"/>
          </a:p>
        </p:txBody>
      </p:sp>
      <p:sp>
        <p:nvSpPr>
          <p:cNvPr id="10493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确保产品质量：通过测试，确保电子元件的性能和质量符合要求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提高生产效率：通过自动化测试，提高生产效率，降低成本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保障产品安全：通过测试，确保电子元件的安全性，避免安全隐患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推动技术创新：通过测试，推动电子元件技术的创新和发展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电气自动化技术在电子元件测试中的应用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https://d.book118.com/607056064022006045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Wingdings</vt:lpstr>
      <vt:lpstr>Office Theme</vt:lpstr>
      <vt:lpstr>电气自动化技术在电子元件测试中的应用</vt:lpstr>
      <vt:lpstr>目录</vt:lpstr>
      <vt:lpstr>电气自动化技术概述</vt:lpstr>
      <vt:lpstr>电气自动化技术的定义和特点</vt:lpstr>
      <vt:lpstr>电气自动化技术的发展历程</vt:lpstr>
      <vt:lpstr>电气自动化技术的应用领域</vt:lpstr>
      <vt:lpstr>电子元件测试的概述</vt:lpstr>
      <vt:lpstr>电子元件测试的定义和目的</vt:lpstr>
      <vt:lpstr>电子元件测试的方法和流程</vt:lpstr>
      <vt:lpstr>电子元件测试的重要性和意义</vt:lpstr>
      <vt:lpstr>电气自动化技术在电子元件测试中的应用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2024-09-19T18:45:38.648</cp:lastPrinted>
  <dcterms:created xsi:type="dcterms:W3CDTF">2024-09-19T10:45:38Z</dcterms:created>
  <dcterms:modified xsi:type="dcterms:W3CDTF">2024-09-19T10:45:40Z</dcterms:modified>
</cp:coreProperties>
</file>