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4E391-0F37-414A-8CDD-5339D2871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F9FB6-6355-42FC-BABB-73979845C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61ED5-9C6B-4287-B593-69D02633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3B972-BDFA-4E82-B562-3D4ED8E2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F39B17-4EF3-4909-9ACC-E2723F2E1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2F872-E94A-4498-89B0-0AC2BAB66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92649D-B234-4893-8317-6510C271F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3B72C-6C05-46DF-9E29-4A1BC05A3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8536E-20B0-41C9-9223-94DBFB27E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5DBA2-F302-4736-8E43-FF5E73A24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EE7CC-0A7E-4E3B-BED0-83B4785E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62004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班组建设总结与启示筑牢企业基石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面临困难及应对措施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启示与展望未来发展方向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市场竞争加剧，企业面临转型升级压力。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内部管理存在诸多短板，团队协作效率不高。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员工素质参差不齐，技能水平有待提升。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班组建设意义与目的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提高基层员工组织化程度，增强企业凝聚力。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搭建员工成长平台，提升技能水平和综合素质。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优化企业基础管理，提高企业核心竞争力。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建立完善的班组组织架构和管理制度。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实现班组成员技能水平的明显提升。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提高班组工作效率和团队协作能力。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降低生产安全事故率，提升企业安全生产水平。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设定明确、可衡量目标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班组建设过程回顾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根据企业战略和基层实际，确定班组建设的短期和长期目标，明确各项任务和时间节点。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明确班组建设目标和任务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针对班组人员、制度、文化等方面，制定详细的实施方案，确保各项工作有序推进。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制定具体实施方案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设立专门的监督和考核机构，对班组建设过程进行全程跟踪和评估，及时发现问题并督促整改。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建立监督和考核机制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根据班组建设需要，明确选拔标准，包括专业技能、工作经验、团队协作等方面。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明确选拔标准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多种渠道选拔人才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通过内部推荐、竞聘上岗、社会招聘等多种渠道，选拔优秀人才加入班组团队。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设立奖励机制，对在班组建设中表现突出的个人和团队给予表彰和奖励，激发工作热情。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选拔优秀人才组成团队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注重培训成果转化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鼓励班组成员将培训成果运用到实际工作中，提高工作质量和效率。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针对不同层次人员开展培训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根据班组成员的职责和技能水平，开展不同层次的培训活动，包括岗前培训、在岗培训、晋升培训等。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结合实际情况，采用集中授课、现场实操、案例分析等多种培训方式，提高培训效果。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开展多样化培训活动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建立层级清晰的责任体系，明确各级人员在班组建设中的职责和任务，确保各项工作有人负责、有落实。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明确各级人员责任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定期对班组建设工作进行监督检查，及时发现问题并督促整改，确保各项工作按照计划推进。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设立反馈渠道，鼓励班组成员对班组建设提出意见和建议，及时改进和优化工作方案。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落实责任，确保执行效果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针对班组成员的不同岗位和技能需求，制定详细的培训计划，定期组织内外部专家进行授课。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定期开展技能培训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对培训成果进行定期考核，确保员工技能水平得到提升，并将考核结果与员工绩效挂钩。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实施技能考核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鼓励员工在实际工作中发挥创新思维，对提出有效改进建议的员工给予奖励，激发员工的创新热情。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鼓励技能创新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提升员工技能水平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开展团队建设活动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通过举办各种形式的团队建设活动，增强团队成员之间的凝聚力和合作意识。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定期组织班组成员进行沟通交流，分享工作经验和心得，增进成员之间的相互了解和信任。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明确班组的整体目标和各个成员的个人目标，鼓励大家为共同的目标而努力。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分析生产瓶颈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对生产流程进行全面分析，找出影响生产效率的瓶颈环节，有针对性地进行优化。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引入先进设备和技术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积极引进先进的生产设备和技术，提高生产自动化水平，降低人工操作难度和强度。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改进作业方法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通过改进作业方法和工艺流程，减少无效劳动和浪费，提高生产效率和产品质量。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优化生产流程，提高效率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制定完善的安全操作规程和应急预案，要求员工严格遵守，确保生产过程中的安全。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加强安全检查与监督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定期对生产现场进行安全检查，及时发现和整改安全隐患，确保生产环境的安全可控。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强化安全意识教育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定期开展安全教育和培训，提高员工的安全意识和自我保护能力。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268" r="1526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降低安全事故发生率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https://d.book118.com/607062004122006044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2024-09-19T03:48:05.735</cp:lastPrinted>
  <dcterms:created xsi:type="dcterms:W3CDTF">2024-09-18T19:48:05Z</dcterms:created>
  <dcterms:modified xsi:type="dcterms:W3CDTF">2024-09-18T19:48:07Z</dcterms:modified>
</cp:coreProperties>
</file>