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74BC26-F1E3-4B72-A87B-1EC70C749726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10C9C9-7B1A-42D8-833C-474F5EDDDA5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7112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49EC556-0E4F-4361-96C2-0C2CAFEAB7B8}" type="slidenum">
              <a:rPr lang="zh-CN" altLang="en-US" smtClean="0">
                <a:solidFill>
                  <a:prstClr val="black"/>
                </a:solidFill>
              </a:r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24363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tags" Target="../tags/tag78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C19A986-DDB3-4C64-BF8B-5E1664EA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D4B6512-E20B-4A07-A5A2-6E24F77A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BB00556-A07D-44DE-8903-76BBEC91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A1D5A22-00FE-4118-A37B-5705A7F4C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7282216-77C3-428F-A020-83A6B48E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8CC0F37-B93F-463E-9702-57F45A81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48F4D04D-9E8C-498F-A905-BB4859E6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2595853-772F-4DA9-8D00-22A3D415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92B5863-B51C-4CA3-8889-00F8B542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0A0C054-0C42-4512-BA0A-B99F329D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63BBEE9-9016-4F5D-A73A-3B79255E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81.xml" /><Relationship Id="rId6" Type="http://schemas.openxmlformats.org/officeDocument/2006/relationships/image" Target="file:///D:\qq&#25991;&#20214;\712321467\Image\C2C\Image2\%7b75232B38-A165-1FB7-499C-2E1C792CACB5%7d.png" TargetMode="External" /><Relationship Id="rId7" Type="http://schemas.openxmlformats.org/officeDocument/2006/relationships/image" Target="../media/image1.png" /><Relationship Id="rId8" Type="http://schemas.openxmlformats.org/officeDocument/2006/relationships/tags" Target="../tags/tag82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4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仿宋" panose="02010609060101010101" pitchFamily="49" charset="-122"/>
          <a:ea typeface="仿宋" panose="02010609060101010101" pitchFamily="49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仿宋" panose="02010609060101010101" pitchFamily="49" charset="-122"/>
          <a:ea typeface="仿宋" panose="02010609060101010101" pitchFamily="49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仿宋" panose="02010609060101010101" pitchFamily="49" charset="-122"/>
          <a:ea typeface="仿宋" panose="02010609060101010101" pitchFamily="49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仿宋" panose="02010609060101010101" pitchFamily="49" charset="-122"/>
          <a:ea typeface="仿宋" panose="02010609060101010101" pitchFamily="49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仿宋" panose="02010609060101010101" pitchFamily="49" charset="-122"/>
          <a:ea typeface="仿宋" panose="020106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0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image" Target="../media/image3.jpeg" /><Relationship Id="rId5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image" Target="../media/image4.png" /><Relationship Id="rId7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image" Target="../media/image5.jpeg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image" Target="../media/image6.jpeg" /><Relationship Id="rId8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image" Target="../media/image4.png" /><Relationship Id="rId7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4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image" Target="../media/image4.png" /><Relationship Id="rId7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image" Target="../media/image7.jpeg" /><Relationship Id="rId8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6.xml" /><Relationship Id="rId3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hyperlink" Target="https://d.book118.com/60706204604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 title="">
            <a:extLst>
              <a:ext uri="{FF2B5EF4-FFF2-40B4-BE49-F238E27FC236}">
                <a16:creationId xmlns:a16="http://schemas.microsoft.com/office/drawing/2014/main" id="{6C0B6158-34E0-419A-9DBE-9FF4AAA18F02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40984"/>
            <a:ext cx="9511508" cy="6717016"/>
          </a:xfrm>
          <a:prstGeom prst="rect">
            <a:avLst/>
          </a:prstGeom>
        </p:spPr>
      </p:pic>
      <p:sp>
        <p:nvSpPr>
          <p:cNvPr id="12" name="椭圆 11" title="">
            <a:extLst>
              <a:ext uri="{FF2B5EF4-FFF2-40B4-BE49-F238E27FC236}">
                <a16:creationId xmlns:a16="http://schemas.microsoft.com/office/drawing/2014/main" id="{DCFD8416-26FE-4E6C-84B2-EA360919ABC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6546511" y="1170599"/>
            <a:ext cx="4130609" cy="4130609"/>
          </a:xfrm>
          <a:prstGeom prst="ellipse">
            <a:avLst/>
          </a:prstGeom>
          <a:solidFill>
            <a:srgbClr val="46756A"/>
          </a:solidFill>
          <a:ln>
            <a:solidFill>
              <a:srgbClr val="46756A"/>
            </a:solidFill>
          </a:ln>
          <a:effectLst>
            <a:outerShdw blurRad="469900" dist="711200" dir="8100000" sx="91000" sy="91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E060D125-8842-4AE5-8EEB-AFCD6E0E7DE2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6889636" y="2391088"/>
            <a:ext cx="3463303" cy="134908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25500" hangingPunct="0">
              <a:lnSpc>
                <a:spcPct val="150000"/>
              </a:lnSpc>
              <a:defRPr/>
            </a:pPr>
            <a:r>
              <a:rPr lang="zh-CN" altLang="en-US" sz="2800">
                <a:solidFill>
                  <a:srgbClr val="FFFFFF"/>
                </a:solidFill>
                <a:cs typeface="+mn-ea"/>
              </a:rPr>
              <a:t>第</a:t>
            </a:r>
            <a:r>
              <a:rPr lang="en-US" altLang="zh-CN" sz="2800">
                <a:solidFill>
                  <a:srgbClr val="FFFFFF"/>
                </a:solidFill>
                <a:cs typeface="+mn-ea"/>
              </a:rPr>
              <a:t>20</a:t>
            </a:r>
            <a:r>
              <a:rPr lang="zh-CN" altLang="en-US" sz="2800">
                <a:solidFill>
                  <a:srgbClr val="FFFFFF"/>
                </a:solidFill>
                <a:cs typeface="+mn-ea"/>
              </a:rPr>
              <a:t>课 外国诗二首</a:t>
            </a:r>
            <a:endParaRPr lang="en-US" altLang="zh-CN" sz="2800">
              <a:solidFill>
                <a:srgbClr val="FFFFFF"/>
              </a:solidFill>
              <a:cs typeface="+mn-ea"/>
            </a:endParaRPr>
          </a:p>
          <a:p>
            <a:pPr algn="ctr" defTabSz="825500" hangingPunct="0">
              <a:lnSpc>
                <a:spcPct val="150000"/>
              </a:lnSpc>
              <a:defRPr/>
            </a:pPr>
            <a:r>
              <a:rPr lang="en-US" altLang="zh-CN" sz="2600">
                <a:solidFill>
                  <a:srgbClr val="FFFFFF"/>
                </a:solidFill>
                <a:cs typeface="+mn-ea"/>
                <a:sym typeface="+mn-lt"/>
              </a:rPr>
              <a:t>——</a:t>
            </a:r>
            <a:r>
              <a:rPr lang="zh-CN" altLang="en-US" sz="2600">
                <a:solidFill>
                  <a:srgbClr val="FFFFFF"/>
                </a:solidFill>
                <a:cs typeface="+mn-ea"/>
                <a:sym typeface="+mn-lt"/>
              </a:rPr>
              <a:t>假如生活欺骗了你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6A8E0E72-BC77-427D-E038-83ECA7799395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10957658" y="3944471"/>
            <a:ext cx="553998" cy="11804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highlight>
                  <a:srgbClr val="FF0000"/>
                </a:highlight>
                <a:latin typeface="华文隶书" panose="02010800040101010101" charset="-122"/>
                <a:ea typeface="华文隶书" panose="02010800040101010101" charset="-122"/>
                <a:sym typeface="汉仪青云简" panose="00020600040101010101" charset="-122"/>
              </a:rPr>
              <a:t>普希金</a:t>
            </a:r>
          </a:p>
        </p:txBody>
      </p:sp>
    </p:spTree>
    <p:extLst>
      <p:ext uri="{BB962C8B-B14F-4D97-AF65-F5344CB8AC3E}">
        <p14:creationId xmlns:p14="http://schemas.microsoft.com/office/powerpoint/2010/main" val="37826594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>
            <p:custDataLst>
              <p:tags r:id="rId4"/>
            </p:custDataLst>
          </p:nvPr>
        </p:nvGrpSpPr>
        <p:grpSpPr>
          <a:xfrm>
            <a:off x="1775520" y="2444121"/>
            <a:ext cx="10087244" cy="532986"/>
            <a:chOff x="1775520" y="2444121"/>
            <a:chExt cx="10087244" cy="532986"/>
          </a:xfrm>
        </p:grpSpPr>
        <p:grpSp>
          <p:nvGrpSpPr>
            <p:cNvPr id="99" name="Group 7"/>
            <p:cNvGrpSpPr/>
            <p:nvPr>
              <p:custDataLst>
                <p:tags r:id="rId5"/>
              </p:custDataLst>
            </p:nvPr>
          </p:nvGrpSpPr>
          <p:grpSpPr>
            <a:xfrm>
              <a:off x="1775520" y="2483753"/>
              <a:ext cx="497786" cy="493354"/>
              <a:chOff x="-96" y="23"/>
              <a:chExt cx="464" cy="361"/>
            </a:xfrm>
          </p:grpSpPr>
          <p:sp>
            <p:nvSpPr>
              <p:cNvPr id="101" name="AutoShape 8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-96" y="23"/>
                <a:ext cx="464" cy="361"/>
              </a:xfrm>
              <a:prstGeom prst="roundRect">
                <a:avLst>
                  <a:gd name="adj" fmla="val 45669"/>
                </a:avLst>
              </a:prstGeom>
              <a:solidFill>
                <a:schemeClr val="tx1">
                  <a:alpha val="70000"/>
                </a:schemeClr>
              </a:solidFill>
              <a:ln w="381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anchor="ctr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09585">
                  <a:lnSpc>
                    <a:spcPct val="120000"/>
                  </a:lnSpc>
                </a:pPr>
                <a:endParaRPr lang="en-US" b="1">
                  <a:solidFill>
                    <a:schemeClr val="bg1"/>
                  </a:solidFill>
                  <a:cs typeface="+mn-ea"/>
                  <a:sym typeface="Gill Sans" charset="0"/>
                </a:endParaRPr>
              </a:p>
            </p:txBody>
          </p:sp>
          <p:sp>
            <p:nvSpPr>
              <p:cNvPr id="102" name="Rectangle 9"/>
              <p:cNvSpPr/>
              <p:nvPr>
                <p:custDataLst>
                  <p:tags r:id="rId7"/>
                </p:custDataLst>
              </p:nvPr>
            </p:nvSpPr>
            <p:spPr bwMode="auto">
              <a:xfrm>
                <a:off x="-46" y="24"/>
                <a:ext cx="384" cy="3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len="med" type="none" w="med"/>
                    <a:tailEnd len="med" type="none" w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kern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Open Sans Condensed Light" pitchFamily="34" charset="0"/>
                    <a:sym typeface="Open Sans Cond Light" charset="0"/>
                  </a:rPr>
                  <a:t>01</a:t>
                </a:r>
              </a:p>
            </p:txBody>
          </p:sp>
        </p:grpSp>
        <p:sp>
          <p:nvSpPr>
            <p:cNvPr id="100" name="Rectangle 10"/>
            <p:cNvSpPr/>
            <p:nvPr>
              <p:custDataLst>
                <p:tags r:id="rId8"/>
              </p:custDataLst>
            </p:nvPr>
          </p:nvSpPr>
          <p:spPr bwMode="auto">
            <a:xfrm>
              <a:off x="2424131" y="2444121"/>
              <a:ext cx="9438633" cy="5179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len="med" type="none" w="med"/>
                  <a:tailEnd len="med" type="none" w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有感情地诵读诗歌，感受诗歌内容。</a:t>
              </a:r>
              <a:r>
                <a:rPr lang="en-US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</a:rPr>
                <a:t>(</a:t>
              </a:r>
              <a:r>
                <a:rPr lang="zh-CN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重点</a:t>
              </a:r>
              <a:r>
                <a:rPr lang="en-US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</a:rPr>
                <a:t>)</a:t>
              </a:r>
              <a:endParaRPr lang="zh-CN" altLang="en-US" sz="2400">
                <a:solidFill>
                  <a:srgbClr val="2917D9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4" name="组合 3" title=""/>
          <p:cNvGrpSpPr/>
          <p:nvPr>
            <p:custDataLst>
              <p:tags r:id="rId9"/>
            </p:custDataLst>
          </p:nvPr>
        </p:nvGrpSpPr>
        <p:grpSpPr>
          <a:xfrm>
            <a:off x="1775520" y="3420533"/>
            <a:ext cx="9361316" cy="864096"/>
            <a:chOff x="1775520" y="3420533"/>
            <a:chExt cx="9361316" cy="864096"/>
          </a:xfrm>
        </p:grpSpPr>
        <p:grpSp>
          <p:nvGrpSpPr>
            <p:cNvPr id="104" name="Group 12"/>
            <p:cNvGrpSpPr/>
            <p:nvPr>
              <p:custDataLst>
                <p:tags r:id="rId10"/>
              </p:custDataLst>
            </p:nvPr>
          </p:nvGrpSpPr>
          <p:grpSpPr>
            <a:xfrm>
              <a:off x="1775520" y="3547283"/>
              <a:ext cx="461645" cy="476401"/>
              <a:chOff x="-99" y="31"/>
              <a:chExt cx="600" cy="600"/>
            </a:xfrm>
          </p:grpSpPr>
          <p:sp>
            <p:nvSpPr>
              <p:cNvPr id="106" name="AutoShape 13"/>
              <p:cNvSpPr/>
              <p:nvPr>
                <p:custDataLst>
                  <p:tags r:id="rId11"/>
                </p:custDataLst>
              </p:nvPr>
            </p:nvSpPr>
            <p:spPr bwMode="auto">
              <a:xfrm>
                <a:off x="-99" y="31"/>
                <a:ext cx="600" cy="600"/>
              </a:xfrm>
              <a:prstGeom prst="roundRect">
                <a:avLst>
                  <a:gd name="adj" fmla="val 38093"/>
                </a:avLst>
              </a:prstGeom>
              <a:solidFill>
                <a:schemeClr val="tx1">
                  <a:alpha val="70000"/>
                </a:schemeClr>
              </a:solidFill>
              <a:ln w="381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anchor="ctr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09585">
                  <a:lnSpc>
                    <a:spcPct val="120000"/>
                  </a:lnSpc>
                </a:pPr>
                <a:endParaRPr lang="en-US" b="1">
                  <a:solidFill>
                    <a:schemeClr val="bg1"/>
                  </a:solidFill>
                  <a:cs typeface="+mn-ea"/>
                  <a:sym typeface="Gill Sans" charset="0"/>
                </a:endParaRPr>
              </a:p>
            </p:txBody>
          </p:sp>
          <p:sp>
            <p:nvSpPr>
              <p:cNvPr id="107" name="Rectangle 14"/>
              <p:cNvSpPr/>
              <p:nvPr>
                <p:custDataLst>
                  <p:tags r:id="rId12"/>
                </p:custDataLst>
              </p:nvPr>
            </p:nvSpPr>
            <p:spPr bwMode="auto">
              <a:xfrm>
                <a:off x="-37" y="115"/>
                <a:ext cx="475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len="med" type="none" w="med"/>
                    <a:tailEnd len="med" type="none" w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kern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Open Sans Condensed Light" pitchFamily="34" charset="0"/>
                    <a:sym typeface="Open Sans Cond Light" charset="0"/>
                  </a:rPr>
                  <a:t>02</a:t>
                </a:r>
              </a:p>
            </p:txBody>
          </p:sp>
        </p:grpSp>
        <p:sp>
          <p:nvSpPr>
            <p:cNvPr id="110" name="Rectangle 20"/>
            <p:cNvSpPr/>
            <p:nvPr>
              <p:custDataLst>
                <p:tags r:id="rId13"/>
              </p:custDataLst>
            </p:nvPr>
          </p:nvSpPr>
          <p:spPr bwMode="auto">
            <a:xfrm>
              <a:off x="2424131" y="3420533"/>
              <a:ext cx="8712705" cy="86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len="med" type="none" w="med"/>
                  <a:tailEnd len="med" type="none" w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en-US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揣摩诗歌中优美精练的语言，把握诗歌的主题思想和蕴含的哲理。</a:t>
              </a:r>
              <a:r>
                <a:rPr lang="en-US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(</a:t>
              </a:r>
              <a:r>
                <a:rPr lang="zh-CN" altLang="en-US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难点</a:t>
              </a:r>
              <a:r>
                <a:rPr lang="en-US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)</a:t>
              </a:r>
              <a:endPara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cxnSp>
        <p:nvCxnSpPr>
          <p:cNvPr id="13" name="直接连接符 12" title="">
            <a:extLst>
              <a:ext uri="{FF2B5EF4-FFF2-40B4-BE49-F238E27FC236}">
                <a16:creationId xmlns:a16="http://schemas.microsoft.com/office/drawing/2014/main" id="{A9405ACB-597E-4C1B-858E-3D4C36471CB6}"/>
              </a:ext>
            </a:extLst>
          </p:cNvPr>
          <p:cNvCxnSpPr/>
          <p:nvPr>
            <p:custDataLst>
              <p:tags r:id="rId14"/>
            </p:custDataLst>
          </p:nvPr>
        </p:nvCxnSpPr>
        <p:spPr>
          <a:xfrm>
            <a:off x="660400" y="1846729"/>
            <a:ext cx="10858500" cy="0"/>
          </a:xfrm>
          <a:prstGeom prst="line">
            <a:avLst/>
          </a:prstGeom>
          <a:ln w="3175" cap="rnd">
            <a:solidFill>
              <a:schemeClr val="bg1">
                <a:lumMod val="75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î$liďê" title="">
            <a:extLst>
              <a:ext uri="{FF2B5EF4-FFF2-40B4-BE49-F238E27FC236}">
                <a16:creationId xmlns:a16="http://schemas.microsoft.com/office/drawing/2014/main" id="{BB08B76D-3E28-4A95-B6ED-F88F5E9C5C9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886501" y="867566"/>
            <a:ext cx="4418999" cy="67521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SzPct val="25000"/>
            </a:pPr>
            <a:r>
              <a:rPr lang="zh-CN" altLang="en-US" sz="4000" b="1">
                <a:solidFill>
                  <a:srgbClr val="1C7E77"/>
                </a:solidFill>
                <a:cs typeface="+mn-ea"/>
              </a:rPr>
              <a:t>课时目标</a:t>
            </a:r>
            <a:endParaRPr lang="en-US" sz="4000" b="1">
              <a:solidFill>
                <a:srgbClr val="1C7E77"/>
              </a:solidFill>
              <a:cs typeface="+mn-ea"/>
              <a:sym typeface="+mn-lt"/>
            </a:endParaRPr>
          </a:p>
        </p:txBody>
      </p:sp>
      <p:grpSp>
        <p:nvGrpSpPr>
          <p:cNvPr id="15" name="组合 14" title=""/>
          <p:cNvGrpSpPr/>
          <p:nvPr>
            <p:custDataLst>
              <p:tags r:id="rId16"/>
            </p:custDataLst>
          </p:nvPr>
        </p:nvGrpSpPr>
        <p:grpSpPr>
          <a:xfrm>
            <a:off x="1775520" y="4869160"/>
            <a:ext cx="9361316" cy="864096"/>
            <a:chOff x="1775520" y="3420533"/>
            <a:chExt cx="9361316" cy="864096"/>
          </a:xfrm>
        </p:grpSpPr>
        <p:grpSp>
          <p:nvGrpSpPr>
            <p:cNvPr id="16" name="Group 12"/>
            <p:cNvGrpSpPr/>
            <p:nvPr>
              <p:custDataLst>
                <p:tags r:id="rId17"/>
              </p:custDataLst>
            </p:nvPr>
          </p:nvGrpSpPr>
          <p:grpSpPr>
            <a:xfrm>
              <a:off x="1775520" y="3547283"/>
              <a:ext cx="461645" cy="476401"/>
              <a:chOff x="-99" y="31"/>
              <a:chExt cx="600" cy="600"/>
            </a:xfrm>
          </p:grpSpPr>
          <p:sp>
            <p:nvSpPr>
              <p:cNvPr id="18" name="AutoShape 13"/>
              <p:cNvSpPr/>
              <p:nvPr>
                <p:custDataLst>
                  <p:tags r:id="rId18"/>
                </p:custDataLst>
              </p:nvPr>
            </p:nvSpPr>
            <p:spPr bwMode="auto">
              <a:xfrm>
                <a:off x="-99" y="31"/>
                <a:ext cx="600" cy="600"/>
              </a:xfrm>
              <a:prstGeom prst="roundRect">
                <a:avLst>
                  <a:gd name="adj" fmla="val 38093"/>
                </a:avLst>
              </a:prstGeom>
              <a:solidFill>
                <a:schemeClr val="tx1">
                  <a:alpha val="70000"/>
                </a:schemeClr>
              </a:solidFill>
              <a:ln w="381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anchor="ctr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09585">
                  <a:lnSpc>
                    <a:spcPct val="120000"/>
                  </a:lnSpc>
                </a:pPr>
                <a:endParaRPr lang="en-US" b="1">
                  <a:solidFill>
                    <a:schemeClr val="bg1"/>
                  </a:solidFill>
                  <a:cs typeface="+mn-ea"/>
                  <a:sym typeface="Gill Sans" charset="0"/>
                </a:endParaRPr>
              </a:p>
            </p:txBody>
          </p:sp>
          <p:sp>
            <p:nvSpPr>
              <p:cNvPr id="19" name="Rectangle 14"/>
              <p:cNvSpPr/>
              <p:nvPr>
                <p:custDataLst>
                  <p:tags r:id="rId19"/>
                </p:custDataLst>
              </p:nvPr>
            </p:nvSpPr>
            <p:spPr bwMode="auto">
              <a:xfrm>
                <a:off x="-37" y="115"/>
                <a:ext cx="475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len="med" type="none" w="med"/>
                    <a:tailEnd len="med" type="none" w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kern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Open Sans Condensed Light" pitchFamily="34" charset="0"/>
                    <a:sym typeface="Open Sans Cond Light" charset="0"/>
                  </a:rPr>
                  <a:t>03</a:t>
                </a:r>
              </a:p>
            </p:txBody>
          </p:sp>
        </p:grpSp>
        <p:sp>
          <p:nvSpPr>
            <p:cNvPr id="17" name="Rectangle 20"/>
            <p:cNvSpPr/>
            <p:nvPr>
              <p:custDataLst>
                <p:tags r:id="rId20"/>
              </p:custDataLst>
            </p:nvPr>
          </p:nvSpPr>
          <p:spPr bwMode="auto">
            <a:xfrm>
              <a:off x="2424131" y="3420533"/>
              <a:ext cx="8712705" cy="86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len="med" type="none" w="med"/>
                  <a:tailEnd len="med" type="none" w="med"/>
                </a14:hiddenLine>
              </a:ext>
            </a:extLst>
          </p:spPr>
          <p:txBody>
            <a:bodyPr lIns="0" tIns="0" rIns="0" bIns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感悟诗人在困境中执着追求理想的信念和积极乐观的人生态度。</a:t>
              </a:r>
              <a:r>
                <a:rPr lang="en-US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</a:rPr>
                <a:t>(</a:t>
              </a:r>
              <a:r>
                <a:rPr lang="zh-CN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重点</a:t>
              </a:r>
              <a:r>
                <a:rPr lang="en-US" altLang="zh-CN" sz="2400" kern="100">
                  <a:latin typeface="Times New Roman" panose="02020603050405020304" pitchFamily="18" charset="0"/>
                  <a:ea typeface="微软雅黑" panose="020b0503020204020204" pitchFamily="34" charset="-122"/>
                </a:rPr>
                <a:t>)</a:t>
              </a:r>
              <a:endPara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23" name="直接连接符 22" title=""/>
          <p:cNvCxnSpPr/>
          <p:nvPr>
            <p:custDataLst>
              <p:tags r:id="rId3"/>
            </p:custDataLst>
          </p:nvPr>
        </p:nvCxnSpPr>
        <p:spPr>
          <a:xfrm>
            <a:off x="551384" y="1484784"/>
            <a:ext cx="10858500" cy="0"/>
          </a:xfrm>
          <a:prstGeom prst="line">
            <a:avLst/>
          </a:prstGeom>
          <a:ln w="3175" cap="rnd">
            <a:solidFill>
              <a:schemeClr val="bg1">
                <a:lumMod val="75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î$liďê" title=""/>
          <p:cNvSpPr txBox="1"/>
          <p:nvPr>
            <p:custDataLst>
              <p:tags r:id="rId4"/>
            </p:custDataLst>
          </p:nvPr>
        </p:nvSpPr>
        <p:spPr>
          <a:xfrm>
            <a:off x="3575720" y="629549"/>
            <a:ext cx="4418999" cy="67521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25000"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1C7E77"/>
                </a:solidFill>
                <a:effectLst/>
                <a:uLnTx/>
                <a:uFillTx/>
                <a:latin typeface="Arial"/>
                <a:ea typeface="微软雅黑"/>
                <a:cs typeface="+mn-ea"/>
                <a:sym typeface="+mn-lt"/>
              </a:rPr>
              <a:t>导  入</a:t>
            </a:r>
            <a:endParaRPr kumimoji="0" lang="en-US" sz="4000" b="1" i="0" u="none" strike="noStrike" kern="1200" cap="none" spc="0" normalizeH="0" baseline="0" noProof="0">
              <a:ln>
                <a:noFill/>
              </a:ln>
              <a:solidFill>
                <a:srgbClr val="1C7E77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695127" y="1936862"/>
            <a:ext cx="4392488" cy="1689052"/>
          </a:xfrm>
          <a:prstGeom prst="rect">
            <a:avLst/>
          </a:prstGeom>
          <a:ln cap="rnd"/>
          <a:effectLst>
            <a:outerShdw blurRad="431800" dist="50800" dir="5400000" algn="ctr" rotWithShape="0">
              <a:srgbClr val="000000">
                <a:alpha val="57000"/>
              </a:srgbClr>
            </a:outerShd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山重水复疑无路，</a:t>
            </a:r>
          </a:p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柳暗花明又一村。</a:t>
            </a:r>
          </a:p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                       </a:t>
            </a: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——</a:t>
            </a: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陆游</a:t>
            </a:r>
            <a:endParaRPr lang="zh-CN" altLang="en-US" sz="2400">
              <a:latin typeface="+mn-ea"/>
              <a:sym typeface="+mn-ea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9CACDF4B-B55C-C450-DF81-7723EF8B6F00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5519936" y="2060848"/>
            <a:ext cx="5760640" cy="3905043"/>
          </a:xfrm>
          <a:prstGeom prst="rect">
            <a:avLst/>
          </a:prstGeom>
          <a:ln cap="rnd"/>
          <a:effectLst>
            <a:outerShdw blurRad="431800" dist="50800" dir="5400000" algn="ctr" rotWithShape="0">
              <a:srgbClr val="000000">
                <a:alpha val="57000"/>
              </a:srgbClr>
            </a:outerShd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  <a:t>每一次，</a:t>
            </a:r>
            <a:endParaRPr lang="en-US" altLang="zh-CN" sz="2400">
              <a:solidFill>
                <a:sysClr val="windowText" lastClr="000000"/>
              </a:solidFill>
              <a:latin typeface="+mn-ea"/>
              <a:cs typeface="Arial"/>
              <a:sym typeface="+mn-ea"/>
            </a:endParaRPr>
          </a:p>
          <a:p>
            <a:pPr indent="266700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  <a:t>都在徘徊孤单中坚强，</a:t>
            </a:r>
            <a:endParaRPr lang="en-US" altLang="zh-CN" sz="2400">
              <a:solidFill>
                <a:sysClr val="windowText" lastClr="000000"/>
              </a:solidFill>
              <a:latin typeface="+mn-ea"/>
              <a:cs typeface="Arial"/>
              <a:sym typeface="+mn-ea"/>
            </a:endParaRPr>
          </a:p>
          <a:p>
            <a:pPr indent="266700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  <a:t>每一次，</a:t>
            </a:r>
            <a:endParaRPr lang="en-US" altLang="zh-CN" sz="2400">
              <a:solidFill>
                <a:sysClr val="windowText" lastClr="000000"/>
              </a:solidFill>
              <a:latin typeface="+mn-ea"/>
              <a:cs typeface="Arial"/>
              <a:sym typeface="+mn-ea"/>
            </a:endParaRPr>
          </a:p>
          <a:p>
            <a:pPr indent="266700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  <a:t>就算很受伤也不闪泪光，</a:t>
            </a:r>
            <a:endParaRPr lang="en-US" altLang="zh-CN" sz="2400">
              <a:solidFill>
                <a:sysClr val="windowText" lastClr="000000"/>
              </a:solidFill>
              <a:latin typeface="+mn-ea"/>
              <a:cs typeface="Arial"/>
              <a:sym typeface="+mn-ea"/>
            </a:endParaRPr>
          </a:p>
          <a:p>
            <a:pPr indent="266700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  <a:t>我知道，我一直有双隐形的翅膀，     </a:t>
            </a:r>
            <a:endParaRPr lang="en-US" altLang="zh-CN" sz="2400">
              <a:solidFill>
                <a:sysClr val="windowText" lastClr="000000"/>
              </a:solidFill>
              <a:latin typeface="+mn-ea"/>
              <a:cs typeface="Arial"/>
              <a:sym typeface="+mn-ea"/>
            </a:endParaRPr>
          </a:p>
          <a:p>
            <a:pPr indent="266700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  <a:t>带我飞，飞过绝望。</a:t>
            </a:r>
            <a:br>
              <a:rPr lang="zh-CN" altLang="en-US" sz="2400">
                <a:solidFill>
                  <a:sysClr val="windowText" lastClr="000000"/>
                </a:solidFill>
                <a:latin typeface="+mn-ea"/>
                <a:cs typeface="Arial"/>
                <a:sym typeface="+mn-ea"/>
              </a:rPr>
            </a:b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                      </a:t>
            </a: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——  《</a:t>
            </a: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隐形的翅膀</a:t>
            </a: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》 </a:t>
            </a:r>
            <a:endParaRPr lang="zh-CN" altLang="en-US" sz="2400">
              <a:latin typeface="+mn-ea"/>
              <a:sym typeface="+mn-ea"/>
            </a:endParaRP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60ED5651-9F6E-18DC-E6BB-BA9A9BCE755C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695127" y="3922254"/>
            <a:ext cx="4392488" cy="2243050"/>
          </a:xfrm>
          <a:prstGeom prst="rect">
            <a:avLst/>
          </a:prstGeom>
          <a:ln cap="rnd"/>
          <a:effectLst>
            <a:outerShdw blurRad="431800" dist="50800" dir="5400000" algn="ctr" rotWithShape="0">
              <a:schemeClr val="tx1">
                <a:alpha val="57000"/>
              </a:schemeClr>
            </a:outerShd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不去想，是否能够成功，</a:t>
            </a:r>
          </a:p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既然选择了远方，</a:t>
            </a:r>
            <a:endParaRPr kumimoji="0" lang="en-US" altLang="zh-CN" sz="240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ea"/>
              <a:cs typeface="Arial"/>
              <a:sym typeface="+mn-ea"/>
            </a:endParaRPr>
          </a:p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便只顾风雨兼程。</a:t>
            </a:r>
          </a:p>
          <a:p>
            <a:pPr marL="0" marR="0" lvl="0" indent="26670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                 </a:t>
            </a: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——</a:t>
            </a: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n-ea"/>
                <a:cs typeface="Arial"/>
                <a:sym typeface="+mn-ea"/>
              </a:rPr>
              <a:t>汪国真</a:t>
            </a:r>
          </a:p>
        </p:txBody>
      </p:sp>
    </p:spTree>
    <p:extLst>
      <p:ext uri="{BB962C8B-B14F-4D97-AF65-F5344CB8AC3E}">
        <p14:creationId xmlns:p14="http://schemas.microsoft.com/office/powerpoint/2010/main" val="29001844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14E0FC0C-A562-2EED-8794-8363BD82F90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23392" y="1052736"/>
            <a:ext cx="1039190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</a:rPr>
              <a:t>       这些诗歌就是写给在逆境中的人们，同学们！在你们的学习、生活中，有没有不顺心的事呢？假如生活欺骗了你，你将如何面对？诗人普希金给了我们这样的叮咛和嘱咐。</a:t>
            </a: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778" y="4005064"/>
            <a:ext cx="4752528" cy="253957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93468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 title=""/>
          <p:cNvSpPr txBox="1"/>
          <p:nvPr>
            <p:custDataLst>
              <p:tags r:id="rId3"/>
            </p:custDataLst>
          </p:nvPr>
        </p:nvSpPr>
        <p:spPr>
          <a:xfrm>
            <a:off x="1586057" y="3071282"/>
            <a:ext cx="7200001" cy="86177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2550" algn="ctr"/>
            <a:r>
              <a:rPr lang="zh-CN" altLang="en-US" sz="5000" b="1">
                <a:latin typeface="+mn-ea"/>
              </a:rPr>
              <a:t>知人论世识体</a:t>
            </a:r>
          </a:p>
        </p:txBody>
      </p:sp>
      <p:sp>
        <p:nvSpPr>
          <p:cNvPr id="6" name="î$liďê" title="">
            <a:extLst>
              <a:ext uri="{FF2B5EF4-FFF2-40B4-BE49-F238E27FC236}">
                <a16:creationId xmlns:a16="http://schemas.microsoft.com/office/drawing/2014/main" id="{201B27DE-4A38-41B6-86E7-61B271A278F5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245213" y="1808254"/>
            <a:ext cx="5881688" cy="67521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SzPct val="25000"/>
            </a:pPr>
            <a:r>
              <a:rPr lang="zh-CN" altLang="en-US" sz="3600">
                <a:solidFill>
                  <a:srgbClr val="1C7E77"/>
                </a:solidFill>
                <a:cs typeface="+mn-ea"/>
              </a:rPr>
              <a:t>【一】</a:t>
            </a:r>
            <a:endParaRPr lang="en-US" sz="3600">
              <a:solidFill>
                <a:srgbClr val="1C7E77"/>
              </a:solidFill>
              <a:cs typeface="+mn-ea"/>
              <a:sym typeface="+mn-lt"/>
            </a:endParaRPr>
          </a:p>
        </p:txBody>
      </p:sp>
      <p:cxnSp>
        <p:nvCxnSpPr>
          <p:cNvPr id="8" name="直接连接符 7" title="">
            <a:extLst>
              <a:ext uri="{FF2B5EF4-FFF2-40B4-BE49-F238E27FC236}">
                <a16:creationId xmlns:a16="http://schemas.microsoft.com/office/drawing/2014/main" id="{60C5D8B7-323E-4DEE-BA93-C0B75A4553BB}"/>
              </a:ext>
            </a:extLst>
          </p:cNvPr>
          <p:cNvCxnSpPr/>
          <p:nvPr>
            <p:custDataLst>
              <p:tags r:id="rId5"/>
            </p:custDataLst>
          </p:nvPr>
        </p:nvCxnSpPr>
        <p:spPr>
          <a:xfrm>
            <a:off x="2315063" y="2564904"/>
            <a:ext cx="5741988" cy="0"/>
          </a:xfrm>
          <a:prstGeom prst="line">
            <a:avLst/>
          </a:prstGeom>
          <a:ln w="3175" cap="rnd">
            <a:solidFill>
              <a:srgbClr val="83A68B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图片 9" title="">
            <a:extLst>
              <a:ext uri="{FF2B5EF4-FFF2-40B4-BE49-F238E27FC236}">
                <a16:creationId xmlns:a16="http://schemas.microsoft.com/office/drawing/2014/main" id="{4F43F456-2E3D-4861-8947-67AE445496D8}"/>
              </a:ext>
            </a:extLst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2" b="0"/>
          <a:stretch>
            <a:fillRect/>
          </a:stretch>
        </p:blipFill>
        <p:spPr>
          <a:xfrm>
            <a:off x="10191891" y="0"/>
            <a:ext cx="26728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67358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6322" name="矩形 7169" title=""/>
          <p:cNvSpPr/>
          <p:nvPr>
            <p:custDataLst>
              <p:tags r:id="rId3"/>
            </p:custDataLst>
          </p:nvPr>
        </p:nvSpPr>
        <p:spPr>
          <a:xfrm>
            <a:off x="3521574" y="1555576"/>
            <a:ext cx="7848872" cy="45243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27063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普希金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(1799—1837)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，俄国诗人，被誉为</a:t>
            </a:r>
            <a:r>
              <a:rPr lang="en-US" altLang="zh-CN" sz="2400" kern="100"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俄罗斯文学之父</a:t>
            </a:r>
            <a:r>
              <a:rPr lang="en-US" altLang="zh-CN" sz="2400" kern="100"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。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19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世纪俄国积极浪漫主义文学的代表和批判现实主义文学的奠基人。代表作有诗体小说《叶甫盖尼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·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奥涅金》，诗歌《自由颂》《致大海》《致恰达耶夫》等。普希金虽然出身于贵族地主家庭，却一生倾向革命，与黑暗专制进行不屈不挠的斗争。他的思想和诗作，引起统治者的不满和仇恨，他曾两度被流放，却始终不肯屈服，最终在沙皇政府的阴谋策划下与敌人决斗而死，年仅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38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岁。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ïṩľíḍé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823865"/>
          </a:xfrm>
          <a:prstGeom prst="rect">
            <a:avLst/>
          </a:prstGeom>
          <a:solidFill>
            <a:srgbClr val="1C7E77"/>
          </a:solidFill>
          <a:ln w="63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4" name="标题 1" title=""/>
          <p:cNvSpPr txBox="1"/>
          <p:nvPr>
            <p:custDataLst>
              <p:tags r:id="rId5"/>
            </p:custDataLst>
          </p:nvPr>
        </p:nvSpPr>
        <p:spPr>
          <a:xfrm>
            <a:off x="4745990" y="102865"/>
            <a:ext cx="2700020" cy="624941"/>
          </a:xfr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+mn-lt"/>
                <a:ea typeface="+mn-ea"/>
                <a:cs typeface="+mn-ea"/>
              </a:rPr>
              <a:t>走近作者</a:t>
            </a:r>
          </a:p>
        </p:txBody>
      </p:sp>
      <p:cxnSp>
        <p:nvCxnSpPr>
          <p:cNvPr id="5" name="直接连接符 4" title=""/>
          <p:cNvCxnSpPr/>
          <p:nvPr>
            <p:custDataLst>
              <p:tags r:id="rId6"/>
            </p:custDataLst>
          </p:nvPr>
        </p:nvCxnSpPr>
        <p:spPr>
          <a:xfrm>
            <a:off x="0" y="715106"/>
            <a:ext cx="1219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376" title=""/>
          <p:cNvSpPr txBox="1"/>
          <p:nvPr>
            <p:custDataLst>
              <p:tags r:id="rId7"/>
            </p:custDataLst>
          </p:nvPr>
        </p:nvSpPr>
        <p:spPr bwMode="auto">
          <a:xfrm>
            <a:off x="909109" y="1555122"/>
            <a:ext cx="169148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 spc="3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defRPr/>
            </a:pPr>
            <a:r>
              <a:rPr lang="en-US" altLang="zh-CN" sz="3200" b="1">
                <a:cs typeface="楷体" panose="02010609060101010101" charset="-122"/>
                <a:sym typeface="+mn-ea"/>
              </a:rPr>
              <a:t> </a:t>
            </a:r>
            <a:r>
              <a:rPr lang="zh-CN" altLang="en-US" sz="3200" b="1">
                <a:cs typeface="楷体" panose="02010609060101010101" charset="-122"/>
                <a:sym typeface="+mn-ea"/>
              </a:rPr>
              <a:t>普希金</a:t>
            </a:r>
            <a:endParaRPr lang="zh-CN" altLang="en-US" sz="3200" b="1">
              <a:latin typeface="+mn-lt"/>
              <a:ea typeface="+mn-ea"/>
              <a:cs typeface="+mn-ea"/>
            </a:endParaRPr>
          </a:p>
        </p:txBody>
      </p:sp>
      <p:pic>
        <p:nvPicPr>
          <p:cNvPr id="7" name="Picture 4" title="">
            <a:extLst>
              <a:ext uri="{FF2B5EF4-FFF2-40B4-BE49-F238E27FC236}">
                <a16:creationId xmlns:a16="http://schemas.microsoft.com/office/drawing/2014/main" id="{FFE17000-B205-5693-09FD-53E696B3188E}"/>
              </a:ext>
            </a:extLst>
          </p:cNvPr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3352" y="2504646"/>
            <a:ext cx="2983002" cy="3312368"/>
          </a:xfrm>
          <a:prstGeom prst="ellipse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6322" name="矩形 7169" title=""/>
          <p:cNvSpPr/>
          <p:nvPr>
            <p:custDataLst>
              <p:tags r:id="rId3"/>
            </p:custDataLst>
          </p:nvPr>
        </p:nvSpPr>
        <p:spPr>
          <a:xfrm>
            <a:off x="263352" y="1359846"/>
            <a:ext cx="11412000" cy="175432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223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《假如生活欺骗了你》写于普希金被沙皇流放的日子里。那时俄国革命如火如荼，诗人却被迫与世隔绝。在这样的处境下，诗人并没有丧失希望与斗志，他依然热爱生活，执着地追求理想，相信光明必来，正义必胜。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ïṩľíḍé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823865"/>
          </a:xfrm>
          <a:prstGeom prst="rect">
            <a:avLst/>
          </a:prstGeom>
          <a:solidFill>
            <a:srgbClr val="1C7E77"/>
          </a:solidFill>
          <a:ln w="63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cs typeface="+mn-ea"/>
              <a:sym typeface="+mn-lt"/>
            </a:endParaRPr>
          </a:p>
        </p:txBody>
      </p:sp>
      <p:sp>
        <p:nvSpPr>
          <p:cNvPr id="4" name="标题 1" title=""/>
          <p:cNvSpPr txBox="1"/>
          <p:nvPr>
            <p:custDataLst>
              <p:tags r:id="rId5"/>
            </p:custDataLst>
          </p:nvPr>
        </p:nvSpPr>
        <p:spPr>
          <a:xfrm>
            <a:off x="4745990" y="102865"/>
            <a:ext cx="2700020" cy="624941"/>
          </a:xfr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+mn-lt"/>
                <a:ea typeface="+mn-ea"/>
                <a:cs typeface="+mn-ea"/>
              </a:rPr>
              <a:t>探寻背景</a:t>
            </a:r>
          </a:p>
        </p:txBody>
      </p:sp>
      <p:cxnSp>
        <p:nvCxnSpPr>
          <p:cNvPr id="5" name="直接连接符 4" title=""/>
          <p:cNvCxnSpPr/>
          <p:nvPr>
            <p:custDataLst>
              <p:tags r:id="rId6"/>
            </p:custDataLst>
          </p:nvPr>
        </p:nvCxnSpPr>
        <p:spPr>
          <a:xfrm>
            <a:off x="0" y="715106"/>
            <a:ext cx="1219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title="">
            <a:extLst>
              <a:ext uri="{FF2B5EF4-FFF2-40B4-BE49-F238E27FC236}">
                <a16:creationId xmlns:a16="http://schemas.microsoft.com/office/drawing/2014/main" id="{31248B6B-3053-4E27-A12C-2AB2D45F3614}"/>
              </a:ext>
            </a:extLst>
          </p:cNvPr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431704" y="3650153"/>
            <a:ext cx="4416519" cy="2594218"/>
          </a:xfrm>
          <a:prstGeom prst="rect">
            <a:avLst/>
          </a:prstGeom>
          <a:noFill/>
          <a:ln w="9525">
            <a:noFill/>
          </a:ln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8033369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6322" name="矩形 7169" title=""/>
          <p:cNvSpPr/>
          <p:nvPr>
            <p:custDataLst>
              <p:tags r:id="rId3"/>
            </p:custDataLst>
          </p:nvPr>
        </p:nvSpPr>
        <p:spPr>
          <a:xfrm>
            <a:off x="390000" y="1412776"/>
            <a:ext cx="11412000" cy="175432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223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现代诗包括抒情诗、叙事诗、说理诗。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indent="6223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现代诗的主要特点：对生活作高度集中的艺术概括，凝结着作者强烈的情感，充满丰富的想象，语言形象凝练，具有和谐的音律和鲜明的节奏。</a:t>
            </a:r>
            <a:endParaRPr lang="zh-CN" altLang="zh-CN" sz="24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ïṩľíḍé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823865"/>
          </a:xfrm>
          <a:prstGeom prst="rect">
            <a:avLst/>
          </a:prstGeom>
          <a:solidFill>
            <a:srgbClr val="1C7E77"/>
          </a:solidFill>
          <a:ln w="63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>
              <a:cs typeface="+mn-ea"/>
              <a:sym typeface="+mn-lt"/>
            </a:endParaRPr>
          </a:p>
        </p:txBody>
      </p:sp>
      <p:sp>
        <p:nvSpPr>
          <p:cNvPr id="4" name="标题 1" title=""/>
          <p:cNvSpPr txBox="1"/>
          <p:nvPr>
            <p:custDataLst>
              <p:tags r:id="rId5"/>
            </p:custDataLst>
          </p:nvPr>
        </p:nvSpPr>
        <p:spPr>
          <a:xfrm>
            <a:off x="4745990" y="102865"/>
            <a:ext cx="2700020" cy="624941"/>
          </a:xfr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+mn-lt"/>
                <a:ea typeface="+mn-ea"/>
                <a:cs typeface="+mn-ea"/>
              </a:rPr>
              <a:t>认识文体</a:t>
            </a:r>
          </a:p>
        </p:txBody>
      </p:sp>
      <p:cxnSp>
        <p:nvCxnSpPr>
          <p:cNvPr id="5" name="直接连接符 4" title=""/>
          <p:cNvCxnSpPr/>
          <p:nvPr>
            <p:custDataLst>
              <p:tags r:id="rId6"/>
            </p:custDataLst>
          </p:nvPr>
        </p:nvCxnSpPr>
        <p:spPr>
          <a:xfrm>
            <a:off x="0" y="715106"/>
            <a:ext cx="1219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 title=""/>
          <p:cNvSpPr/>
          <p:nvPr>
            <p:custDataLst>
              <p:tags r:id="rId7"/>
            </p:custDataLst>
          </p:nvPr>
        </p:nvSpPr>
        <p:spPr>
          <a:xfrm>
            <a:off x="2279576" y="3465484"/>
            <a:ext cx="5262979" cy="58105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+mn-ea"/>
                <a:cs typeface="楷体" panose="02010609060101010101" charset="-122"/>
              </a:rPr>
              <a:t>形象性、概括性、抒情性、音乐性</a:t>
            </a:r>
            <a:endParaRPr lang="en-US" altLang="zh-CN" sz="2400">
              <a:solidFill>
                <a:srgbClr val="FF0000"/>
              </a:solidFill>
              <a:latin typeface="+mn-ea"/>
              <a:cs typeface="楷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915251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 title=""/>
          <p:cNvSpPr txBox="1"/>
          <p:nvPr>
            <p:custDataLst>
              <p:tags r:id="rId3"/>
            </p:custDataLst>
          </p:nvPr>
        </p:nvSpPr>
        <p:spPr>
          <a:xfrm>
            <a:off x="1586057" y="3071282"/>
            <a:ext cx="7200001" cy="86177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2550" algn="ctr"/>
            <a:r>
              <a:rPr lang="zh-CN" altLang="zh-CN" sz="5000" b="1">
                <a:latin typeface="+mn-ea"/>
              </a:rPr>
              <a:t>基础梳理</a:t>
            </a:r>
            <a:endParaRPr lang="zh-CN" altLang="en-US" sz="5000" b="1">
              <a:latin typeface="+mn-ea"/>
            </a:endParaRPr>
          </a:p>
        </p:txBody>
      </p:sp>
      <p:sp>
        <p:nvSpPr>
          <p:cNvPr id="6" name="î$liďê" title="">
            <a:extLst>
              <a:ext uri="{FF2B5EF4-FFF2-40B4-BE49-F238E27FC236}">
                <a16:creationId xmlns:a16="http://schemas.microsoft.com/office/drawing/2014/main" id="{201B27DE-4A38-41B6-86E7-61B271A278F5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245213" y="1808254"/>
            <a:ext cx="5881688" cy="67521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SzPct val="25000"/>
            </a:pPr>
            <a:r>
              <a:rPr lang="zh-CN" altLang="en-US" sz="3600">
                <a:solidFill>
                  <a:srgbClr val="1C7E77"/>
                </a:solidFill>
                <a:cs typeface="+mn-ea"/>
              </a:rPr>
              <a:t>【二】</a:t>
            </a:r>
            <a:endParaRPr lang="en-US" sz="3600">
              <a:solidFill>
                <a:srgbClr val="1C7E77"/>
              </a:solidFill>
              <a:cs typeface="+mn-ea"/>
              <a:sym typeface="+mn-lt"/>
            </a:endParaRPr>
          </a:p>
        </p:txBody>
      </p:sp>
      <p:cxnSp>
        <p:nvCxnSpPr>
          <p:cNvPr id="8" name="直接连接符 7" title="">
            <a:extLst>
              <a:ext uri="{FF2B5EF4-FFF2-40B4-BE49-F238E27FC236}">
                <a16:creationId xmlns:a16="http://schemas.microsoft.com/office/drawing/2014/main" id="{60C5D8B7-323E-4DEE-BA93-C0B75A4553BB}"/>
              </a:ext>
            </a:extLst>
          </p:cNvPr>
          <p:cNvCxnSpPr/>
          <p:nvPr>
            <p:custDataLst>
              <p:tags r:id="rId5"/>
            </p:custDataLst>
          </p:nvPr>
        </p:nvCxnSpPr>
        <p:spPr>
          <a:xfrm>
            <a:off x="2315063" y="2564904"/>
            <a:ext cx="5741988" cy="0"/>
          </a:xfrm>
          <a:prstGeom prst="line">
            <a:avLst/>
          </a:prstGeom>
          <a:ln w="3175" cap="rnd">
            <a:solidFill>
              <a:srgbClr val="83A68B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图片 9" title="">
            <a:extLst>
              <a:ext uri="{FF2B5EF4-FFF2-40B4-BE49-F238E27FC236}">
                <a16:creationId xmlns:a16="http://schemas.microsoft.com/office/drawing/2014/main" id="{4F43F456-2E3D-4861-8947-67AE445496D8}"/>
              </a:ext>
            </a:extLst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2" b="0"/>
          <a:stretch>
            <a:fillRect/>
          </a:stretch>
        </p:blipFill>
        <p:spPr>
          <a:xfrm>
            <a:off x="10191891" y="0"/>
            <a:ext cx="26728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3485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" name="矩形 7169" title=""/>
          <p:cNvSpPr/>
          <p:nvPr>
            <p:custDataLst>
              <p:tags r:id="rId3"/>
            </p:custDataLst>
          </p:nvPr>
        </p:nvSpPr>
        <p:spPr>
          <a:xfrm>
            <a:off x="390000" y="1192684"/>
            <a:ext cx="11412000" cy="120032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1.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给加下划线的字注音，根据拼音写汉字。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(1)</a:t>
            </a:r>
            <a:r>
              <a:rPr lang="zh-CN" altLang="zh-CN" sz="2400" u="sng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瞬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息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 </a:t>
            </a:r>
            <a:r>
              <a:rPr lang="en-US" altLang="zh-CN" sz="2400" kern="1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         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　　　　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	</a:t>
            </a:r>
          </a:p>
        </p:txBody>
      </p:sp>
      <p:sp>
        <p:nvSpPr>
          <p:cNvPr id="7" name="矩形 6" title=""/>
          <p:cNvSpPr/>
          <p:nvPr>
            <p:custDataLst>
              <p:tags r:id="rId4"/>
            </p:custDataLst>
          </p:nvPr>
        </p:nvSpPr>
        <p:spPr>
          <a:xfrm>
            <a:off x="1557931" y="1854119"/>
            <a:ext cx="76655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kern="100" err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shùn</a:t>
            </a:r>
            <a:endParaRPr lang="zh-CN" altLang="en-US" sz="2400" kern="10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Courier New" panose="02070309020205020404" pitchFamily="49" charset="0"/>
            </a:endParaRPr>
          </a:p>
        </p:txBody>
      </p:sp>
      <p:sp>
        <p:nvSpPr>
          <p:cNvPr id="4" name="矩形 7169" title=""/>
          <p:cNvSpPr/>
          <p:nvPr>
            <p:custDataLst>
              <p:tags r:id="rId5"/>
            </p:custDataLst>
          </p:nvPr>
        </p:nvSpPr>
        <p:spPr>
          <a:xfrm>
            <a:off x="390000" y="2276872"/>
            <a:ext cx="3805859" cy="120032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(2)</a:t>
            </a:r>
            <a:r>
              <a:rPr lang="zh-CN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忧</a:t>
            </a:r>
            <a:r>
              <a:rPr lang="en-US" altLang="zh-CN" sz="2400" kern="100" err="1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yù(</a:t>
            </a:r>
            <a:r>
              <a:rPr lang="en-US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</a:t>
            </a:r>
            <a:r>
              <a:rPr lang="en-US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2400" kern="10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(3)</a:t>
            </a:r>
            <a:r>
              <a:rPr lang="zh-CN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怀</a:t>
            </a:r>
            <a:r>
              <a:rPr lang="en-US" altLang="zh-CN" sz="2400" kern="100" err="1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li</a:t>
            </a:r>
            <a:r>
              <a:rPr lang="en-US" altLang="zh-CN" sz="2400" kern="100" err="1">
                <a:solidFill>
                  <a:prstClr val="black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à</a:t>
            </a:r>
            <a:r>
              <a:rPr lang="en-US" altLang="zh-CN" sz="2400" kern="100" err="1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n(</a:t>
            </a:r>
            <a:r>
              <a:rPr lang="en-US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</a:t>
            </a:r>
            <a:r>
              <a:rPr lang="en-US" altLang="zh-CN" sz="2400" kern="100">
                <a:solidFill>
                  <a:prstClr val="black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)  	</a:t>
            </a:r>
          </a:p>
        </p:txBody>
      </p:sp>
      <p:sp>
        <p:nvSpPr>
          <p:cNvPr id="8" name="矩形 7" title=""/>
          <p:cNvSpPr/>
          <p:nvPr>
            <p:custDataLst>
              <p:tags r:id="rId6"/>
            </p:custDataLst>
          </p:nvPr>
        </p:nvSpPr>
        <p:spPr>
          <a:xfrm>
            <a:off x="1489365" y="2410727"/>
            <a:ext cx="49244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kern="1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郁</a:t>
            </a:r>
          </a:p>
        </p:txBody>
      </p:sp>
      <p:sp>
        <p:nvSpPr>
          <p:cNvPr id="9" name="矩形 8" title=""/>
          <p:cNvSpPr/>
          <p:nvPr>
            <p:custDataLst>
              <p:tags r:id="rId7"/>
            </p:custDataLst>
          </p:nvPr>
        </p:nvSpPr>
        <p:spPr>
          <a:xfrm>
            <a:off x="1674903" y="2967335"/>
            <a:ext cx="49244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kern="1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恋</a:t>
            </a:r>
          </a:p>
        </p:txBody>
      </p:sp>
      <p:grpSp>
        <p:nvGrpSpPr>
          <p:cNvPr id="11" name="组合 10" title=""/>
          <p:cNvGrpSpPr/>
          <p:nvPr>
            <p:custDataLst>
              <p:tags r:id="rId8"/>
            </p:custDataLst>
          </p:nvPr>
        </p:nvGrpSpPr>
        <p:grpSpPr>
          <a:xfrm>
            <a:off x="551567" y="497477"/>
            <a:ext cx="1182017" cy="698733"/>
            <a:chOff x="1680696" y="5779296"/>
            <a:chExt cx="1182017" cy="698733"/>
          </a:xfrm>
        </p:grpSpPr>
        <p:grpSp>
          <p:nvGrpSpPr>
            <p:cNvPr id="12" name="Google Shape;588;p20"/>
            <p:cNvGrpSpPr/>
            <p:nvPr>
              <p:custDataLst>
                <p:tags r:id="rId9"/>
              </p:custDataLst>
            </p:nvPr>
          </p:nvGrpSpPr>
          <p:grpSpPr>
            <a:xfrm rot="10800000">
              <a:off x="1680696" y="5779296"/>
              <a:ext cx="1182017" cy="698733"/>
              <a:chOff x="2016725" y="3947125"/>
              <a:chExt cx="844700" cy="524050"/>
            </a:xfrm>
          </p:grpSpPr>
          <p:sp>
            <p:nvSpPr>
              <p:cNvPr id="14" name="Google Shape;589;p20"/>
              <p:cNvSpPr/>
              <p:nvPr>
                <p:custDataLst>
                  <p:tags r:id="rId10"/>
                </p:custDataLst>
              </p:nvPr>
            </p:nvSpPr>
            <p:spPr>
              <a:xfrm>
                <a:off x="2016725" y="3947125"/>
                <a:ext cx="844700" cy="489200"/>
              </a:xfrm>
              <a:custGeom>
                <a:rect l="l" t="t" r="r" b="b"/>
                <a:pathLst>
                  <a:path w="33788" h="19568" extrusionOk="0">
                    <a:moveTo>
                      <a:pt x="14869" y="1287"/>
                    </a:moveTo>
                    <a:cubicBezTo>
                      <a:pt x="15748" y="2432"/>
                      <a:pt x="16627" y="3578"/>
                      <a:pt x="17507" y="4724"/>
                    </a:cubicBezTo>
                    <a:cubicBezTo>
                      <a:pt x="17560" y="4804"/>
                      <a:pt x="17640" y="4857"/>
                      <a:pt x="17720" y="4884"/>
                    </a:cubicBezTo>
                    <a:cubicBezTo>
                      <a:pt x="17773" y="4937"/>
                      <a:pt x="17826" y="4964"/>
                      <a:pt x="17880" y="4964"/>
                    </a:cubicBezTo>
                    <a:cubicBezTo>
                      <a:pt x="19920" y="5204"/>
                      <a:pt x="21961" y="5314"/>
                      <a:pt x="24002" y="5314"/>
                    </a:cubicBezTo>
                    <a:cubicBezTo>
                      <a:pt x="24226" y="5314"/>
                      <a:pt x="24450" y="5313"/>
                      <a:pt x="24674" y="5310"/>
                    </a:cubicBezTo>
                    <a:cubicBezTo>
                      <a:pt x="25081" y="5310"/>
                      <a:pt x="25491" y="5311"/>
                      <a:pt x="25902" y="5311"/>
                    </a:cubicBezTo>
                    <a:cubicBezTo>
                      <a:pt x="27753" y="5311"/>
                      <a:pt x="29638" y="5293"/>
                      <a:pt x="31469" y="5097"/>
                    </a:cubicBezTo>
                    <a:cubicBezTo>
                      <a:pt x="31496" y="5097"/>
                      <a:pt x="31522" y="5070"/>
                      <a:pt x="31522" y="5070"/>
                    </a:cubicBezTo>
                    <a:cubicBezTo>
                      <a:pt x="31522" y="6962"/>
                      <a:pt x="31922" y="8907"/>
                      <a:pt x="32135" y="10772"/>
                    </a:cubicBezTo>
                    <a:cubicBezTo>
                      <a:pt x="32242" y="11758"/>
                      <a:pt x="32322" y="12744"/>
                      <a:pt x="32402" y="13730"/>
                    </a:cubicBezTo>
                    <a:cubicBezTo>
                      <a:pt x="32482" y="14396"/>
                      <a:pt x="32828" y="15862"/>
                      <a:pt x="32615" y="16688"/>
                    </a:cubicBezTo>
                    <a:cubicBezTo>
                      <a:pt x="22170" y="18073"/>
                      <a:pt x="11485" y="16874"/>
                      <a:pt x="1120" y="18819"/>
                    </a:cubicBezTo>
                    <a:cubicBezTo>
                      <a:pt x="1466" y="16741"/>
                      <a:pt x="1306" y="14476"/>
                      <a:pt x="1279" y="12398"/>
                    </a:cubicBezTo>
                    <a:cubicBezTo>
                      <a:pt x="1253" y="11252"/>
                      <a:pt x="1226" y="10106"/>
                      <a:pt x="1146" y="8934"/>
                    </a:cubicBezTo>
                    <a:cubicBezTo>
                      <a:pt x="1093" y="8028"/>
                      <a:pt x="1120" y="7015"/>
                      <a:pt x="826" y="6136"/>
                    </a:cubicBezTo>
                    <a:lnTo>
                      <a:pt x="826" y="6136"/>
                    </a:lnTo>
                    <a:cubicBezTo>
                      <a:pt x="1547" y="6258"/>
                      <a:pt x="2291" y="6297"/>
                      <a:pt x="3043" y="6297"/>
                    </a:cubicBezTo>
                    <a:cubicBezTo>
                      <a:pt x="4097" y="6297"/>
                      <a:pt x="5167" y="6220"/>
                      <a:pt x="6209" y="6189"/>
                    </a:cubicBezTo>
                    <a:lnTo>
                      <a:pt x="6209" y="6163"/>
                    </a:lnTo>
                    <a:cubicBezTo>
                      <a:pt x="8047" y="6109"/>
                      <a:pt x="9993" y="6109"/>
                      <a:pt x="11805" y="5736"/>
                    </a:cubicBezTo>
                    <a:cubicBezTo>
                      <a:pt x="11991" y="5683"/>
                      <a:pt x="12124" y="5497"/>
                      <a:pt x="12071" y="5310"/>
                    </a:cubicBezTo>
                    <a:cubicBezTo>
                      <a:pt x="13163" y="4111"/>
                      <a:pt x="14016" y="2672"/>
                      <a:pt x="14869" y="1287"/>
                    </a:cubicBezTo>
                    <a:close/>
                    <a:moveTo>
                      <a:pt x="14819" y="1"/>
                    </a:moveTo>
                    <a:cubicBezTo>
                      <a:pt x="14662" y="1"/>
                      <a:pt x="14509" y="74"/>
                      <a:pt x="14416" y="221"/>
                    </a:cubicBezTo>
                    <a:cubicBezTo>
                      <a:pt x="13430" y="1740"/>
                      <a:pt x="12337" y="3285"/>
                      <a:pt x="11618" y="4937"/>
                    </a:cubicBezTo>
                    <a:cubicBezTo>
                      <a:pt x="11465" y="4933"/>
                      <a:pt x="11311" y="4931"/>
                      <a:pt x="11157" y="4931"/>
                    </a:cubicBezTo>
                    <a:cubicBezTo>
                      <a:pt x="9434" y="4931"/>
                      <a:pt x="7654" y="5186"/>
                      <a:pt x="5942" y="5283"/>
                    </a:cubicBezTo>
                    <a:cubicBezTo>
                      <a:pt x="4184" y="5390"/>
                      <a:pt x="2345" y="5310"/>
                      <a:pt x="613" y="5630"/>
                    </a:cubicBezTo>
                    <a:cubicBezTo>
                      <a:pt x="533" y="5656"/>
                      <a:pt x="507" y="5683"/>
                      <a:pt x="453" y="5736"/>
                    </a:cubicBezTo>
                    <a:cubicBezTo>
                      <a:pt x="373" y="5736"/>
                      <a:pt x="267" y="5816"/>
                      <a:pt x="267" y="5896"/>
                    </a:cubicBezTo>
                    <a:cubicBezTo>
                      <a:pt x="0" y="6882"/>
                      <a:pt x="160" y="7948"/>
                      <a:pt x="214" y="8934"/>
                    </a:cubicBezTo>
                    <a:cubicBezTo>
                      <a:pt x="240" y="10000"/>
                      <a:pt x="294" y="11066"/>
                      <a:pt x="320" y="12158"/>
                    </a:cubicBezTo>
                    <a:cubicBezTo>
                      <a:pt x="347" y="14343"/>
                      <a:pt x="54" y="16661"/>
                      <a:pt x="267" y="18846"/>
                    </a:cubicBezTo>
                    <a:cubicBezTo>
                      <a:pt x="267" y="18926"/>
                      <a:pt x="320" y="18979"/>
                      <a:pt x="347" y="19059"/>
                    </a:cubicBezTo>
                    <a:cubicBezTo>
                      <a:pt x="244" y="19264"/>
                      <a:pt x="339" y="19567"/>
                      <a:pt x="606" y="19567"/>
                    </a:cubicBezTo>
                    <a:cubicBezTo>
                      <a:pt x="617" y="19567"/>
                      <a:pt x="628" y="19567"/>
                      <a:pt x="640" y="19566"/>
                    </a:cubicBezTo>
                    <a:cubicBezTo>
                      <a:pt x="11272" y="18420"/>
                      <a:pt x="22010" y="19033"/>
                      <a:pt x="32615" y="17647"/>
                    </a:cubicBezTo>
                    <a:cubicBezTo>
                      <a:pt x="32668" y="17647"/>
                      <a:pt x="32721" y="17647"/>
                      <a:pt x="32775" y="17620"/>
                    </a:cubicBezTo>
                    <a:cubicBezTo>
                      <a:pt x="32803" y="17628"/>
                      <a:pt x="32832" y="17631"/>
                      <a:pt x="32860" y="17631"/>
                    </a:cubicBezTo>
                    <a:cubicBezTo>
                      <a:pt x="32937" y="17631"/>
                      <a:pt x="33009" y="17606"/>
                      <a:pt x="33068" y="17567"/>
                    </a:cubicBezTo>
                    <a:cubicBezTo>
                      <a:pt x="33787" y="17221"/>
                      <a:pt x="33654" y="16635"/>
                      <a:pt x="33627" y="15942"/>
                    </a:cubicBezTo>
                    <a:cubicBezTo>
                      <a:pt x="33521" y="14636"/>
                      <a:pt x="33388" y="13330"/>
                      <a:pt x="33254" y="12025"/>
                    </a:cubicBezTo>
                    <a:cubicBezTo>
                      <a:pt x="32988" y="9600"/>
                      <a:pt x="32908" y="6909"/>
                      <a:pt x="32189" y="4591"/>
                    </a:cubicBezTo>
                    <a:cubicBezTo>
                      <a:pt x="32129" y="4432"/>
                      <a:pt x="31996" y="4347"/>
                      <a:pt x="31854" y="4347"/>
                    </a:cubicBezTo>
                    <a:cubicBezTo>
                      <a:pt x="31806" y="4347"/>
                      <a:pt x="31757" y="4357"/>
                      <a:pt x="31709" y="4377"/>
                    </a:cubicBezTo>
                    <a:cubicBezTo>
                      <a:pt x="31656" y="4324"/>
                      <a:pt x="31549" y="4298"/>
                      <a:pt x="31469" y="4271"/>
                    </a:cubicBezTo>
                    <a:cubicBezTo>
                      <a:pt x="31186" y="4264"/>
                      <a:pt x="30903" y="4261"/>
                      <a:pt x="30620" y="4261"/>
                    </a:cubicBezTo>
                    <a:cubicBezTo>
                      <a:pt x="28638" y="4261"/>
                      <a:pt x="26656" y="4404"/>
                      <a:pt x="24674" y="4404"/>
                    </a:cubicBezTo>
                    <a:cubicBezTo>
                      <a:pt x="22543" y="4404"/>
                      <a:pt x="20438" y="4404"/>
                      <a:pt x="18306" y="4511"/>
                    </a:cubicBezTo>
                    <a:cubicBezTo>
                      <a:pt x="18306" y="4431"/>
                      <a:pt x="18279" y="4351"/>
                      <a:pt x="18226" y="4298"/>
                    </a:cubicBezTo>
                    <a:cubicBezTo>
                      <a:pt x="17240" y="2939"/>
                      <a:pt x="16228" y="1580"/>
                      <a:pt x="15242" y="221"/>
                    </a:cubicBezTo>
                    <a:cubicBezTo>
                      <a:pt x="15135" y="74"/>
                      <a:pt x="14975" y="1"/>
                      <a:pt x="1481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12192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Tx/>
                  <a:buNone/>
                  <a:defRPr/>
                </a:pPr>
                <a:endParaRPr kumimoji="0" sz="1865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5" name="Google Shape;590;p20"/>
              <p:cNvSpPr/>
              <p:nvPr>
                <p:custDataLst>
                  <p:tags r:id="rId11"/>
                </p:custDataLst>
              </p:nvPr>
            </p:nvSpPr>
            <p:spPr>
              <a:xfrm>
                <a:off x="2191250" y="4439850"/>
                <a:ext cx="503625" cy="31325"/>
              </a:xfrm>
              <a:custGeom>
                <a:rect l="l" t="t" r="r" b="b"/>
                <a:pathLst>
                  <a:path w="20145" h="1253" extrusionOk="0">
                    <a:moveTo>
                      <a:pt x="18674" y="0"/>
                    </a:moveTo>
                    <a:cubicBezTo>
                      <a:pt x="17397" y="0"/>
                      <a:pt x="16090" y="141"/>
                      <a:pt x="14816" y="203"/>
                    </a:cubicBezTo>
                    <a:cubicBezTo>
                      <a:pt x="13244" y="256"/>
                      <a:pt x="11671" y="310"/>
                      <a:pt x="10099" y="336"/>
                    </a:cubicBezTo>
                    <a:cubicBezTo>
                      <a:pt x="6849" y="443"/>
                      <a:pt x="3598" y="469"/>
                      <a:pt x="374" y="549"/>
                    </a:cubicBezTo>
                    <a:cubicBezTo>
                      <a:pt x="1" y="603"/>
                      <a:pt x="1" y="1109"/>
                      <a:pt x="374" y="1162"/>
                    </a:cubicBezTo>
                    <a:cubicBezTo>
                      <a:pt x="1947" y="1225"/>
                      <a:pt x="3521" y="1252"/>
                      <a:pt x="5092" y="1252"/>
                    </a:cubicBezTo>
                    <a:cubicBezTo>
                      <a:pt x="6846" y="1252"/>
                      <a:pt x="8596" y="1218"/>
                      <a:pt x="10339" y="1162"/>
                    </a:cubicBezTo>
                    <a:cubicBezTo>
                      <a:pt x="13430" y="1056"/>
                      <a:pt x="16814" y="1136"/>
                      <a:pt x="19852" y="496"/>
                    </a:cubicBezTo>
                    <a:cubicBezTo>
                      <a:pt x="20145" y="443"/>
                      <a:pt x="20065" y="43"/>
                      <a:pt x="19798" y="43"/>
                    </a:cubicBezTo>
                    <a:cubicBezTo>
                      <a:pt x="19427" y="13"/>
                      <a:pt x="19052" y="0"/>
                      <a:pt x="1867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12192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Tx/>
                  <a:buNone/>
                  <a:defRPr/>
                </a:pPr>
                <a:endParaRPr kumimoji="0" sz="1865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13" name="Google Shape;594;p20"/>
            <p:cNvSpPr txBox="1"/>
            <p:nvPr>
              <p:custDataLst>
                <p:tags r:id="rId12"/>
              </p:custDataLst>
            </p:nvPr>
          </p:nvSpPr>
          <p:spPr>
            <a:xfrm>
              <a:off x="1734464" y="5912649"/>
              <a:ext cx="1075485" cy="365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200">
                <a:buClr>
                  <a:srgbClr val="000000"/>
                </a:buClr>
                <a:defRPr/>
              </a:pPr>
              <a:r>
                <a:rPr lang="zh-CN" altLang="en-US" sz="2135" b="1" kern="0">
                  <a:solidFill>
                    <a:srgbClr val="1C7E77"/>
                  </a:solidFill>
                  <a:latin typeface="微软雅黑" panose="020b0503020204020204" charset="-122"/>
                  <a:cs typeface="+mn-ea"/>
                </a:rPr>
                <a:t>读一读</a:t>
              </a:r>
              <a:endParaRPr sz="2135" b="1" kern="0">
                <a:solidFill>
                  <a:srgbClr val="1C7E77"/>
                </a:solidFill>
                <a:latin typeface="微软雅黑" panose="020b0503020204020204" charset="-122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6322" name="矩形 7169" title=""/>
          <p:cNvSpPr/>
          <p:nvPr>
            <p:custDataLst>
              <p:tags r:id="rId3"/>
            </p:custDataLst>
          </p:nvPr>
        </p:nvSpPr>
        <p:spPr>
          <a:xfrm>
            <a:off x="390000" y="1356008"/>
            <a:ext cx="11412000" cy="175432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2.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解释下列词语的意思。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(1)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瞬息：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______________________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(2)</a:t>
            </a:r>
            <a:r>
              <a:rPr lang="zh-CN" altLang="en-US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忧郁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：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____________________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矩形 8" title=""/>
          <p:cNvSpPr/>
          <p:nvPr>
            <p:custDataLst>
              <p:tags r:id="rId4"/>
            </p:custDataLst>
          </p:nvPr>
        </p:nvSpPr>
        <p:spPr>
          <a:xfrm>
            <a:off x="1693784" y="1988407"/>
            <a:ext cx="357020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kern="1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一眨眼一呼吸的短时间。</a:t>
            </a:r>
          </a:p>
        </p:txBody>
      </p:sp>
      <p:sp>
        <p:nvSpPr>
          <p:cNvPr id="4" name="矩形 3" title=""/>
          <p:cNvSpPr/>
          <p:nvPr>
            <p:custDataLst>
              <p:tags r:id="rId5"/>
            </p:custDataLst>
          </p:nvPr>
        </p:nvSpPr>
        <p:spPr>
          <a:xfrm>
            <a:off x="1693784" y="2525559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kern="1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忧愁苦闷。</a:t>
            </a:r>
          </a:p>
        </p:txBody>
      </p:sp>
      <p:grpSp>
        <p:nvGrpSpPr>
          <p:cNvPr id="7" name="组合 6" title=""/>
          <p:cNvGrpSpPr/>
          <p:nvPr>
            <p:custDataLst>
              <p:tags r:id="rId6"/>
            </p:custDataLst>
          </p:nvPr>
        </p:nvGrpSpPr>
        <p:grpSpPr>
          <a:xfrm>
            <a:off x="407368" y="764704"/>
            <a:ext cx="1182017" cy="698733"/>
            <a:chOff x="1680696" y="5779296"/>
            <a:chExt cx="1182017" cy="698733"/>
          </a:xfrm>
        </p:grpSpPr>
        <p:grpSp>
          <p:nvGrpSpPr>
            <p:cNvPr id="8" name="Google Shape;588;p20"/>
            <p:cNvGrpSpPr/>
            <p:nvPr>
              <p:custDataLst>
                <p:tags r:id="rId7"/>
              </p:custDataLst>
            </p:nvPr>
          </p:nvGrpSpPr>
          <p:grpSpPr>
            <a:xfrm rot="10800000">
              <a:off x="1680696" y="5779296"/>
              <a:ext cx="1182017" cy="698733"/>
              <a:chOff x="2016725" y="3947125"/>
              <a:chExt cx="844700" cy="524050"/>
            </a:xfrm>
          </p:grpSpPr>
          <p:sp>
            <p:nvSpPr>
              <p:cNvPr id="11" name="Google Shape;589;p20"/>
              <p:cNvSpPr/>
              <p:nvPr>
                <p:custDataLst>
                  <p:tags r:id="rId8"/>
                </p:custDataLst>
              </p:nvPr>
            </p:nvSpPr>
            <p:spPr>
              <a:xfrm>
                <a:off x="2016725" y="3947125"/>
                <a:ext cx="844700" cy="489200"/>
              </a:xfrm>
              <a:custGeom>
                <a:rect l="l" t="t" r="r" b="b"/>
                <a:pathLst>
                  <a:path w="33788" h="19568" extrusionOk="0">
                    <a:moveTo>
                      <a:pt x="14869" y="1287"/>
                    </a:moveTo>
                    <a:cubicBezTo>
                      <a:pt x="15748" y="2432"/>
                      <a:pt x="16627" y="3578"/>
                      <a:pt x="17507" y="4724"/>
                    </a:cubicBezTo>
                    <a:cubicBezTo>
                      <a:pt x="17560" y="4804"/>
                      <a:pt x="17640" y="4857"/>
                      <a:pt x="17720" y="4884"/>
                    </a:cubicBezTo>
                    <a:cubicBezTo>
                      <a:pt x="17773" y="4937"/>
                      <a:pt x="17826" y="4964"/>
                      <a:pt x="17880" y="4964"/>
                    </a:cubicBezTo>
                    <a:cubicBezTo>
                      <a:pt x="19920" y="5204"/>
                      <a:pt x="21961" y="5314"/>
                      <a:pt x="24002" y="5314"/>
                    </a:cubicBezTo>
                    <a:cubicBezTo>
                      <a:pt x="24226" y="5314"/>
                      <a:pt x="24450" y="5313"/>
                      <a:pt x="24674" y="5310"/>
                    </a:cubicBezTo>
                    <a:cubicBezTo>
                      <a:pt x="25081" y="5310"/>
                      <a:pt x="25491" y="5311"/>
                      <a:pt x="25902" y="5311"/>
                    </a:cubicBezTo>
                    <a:cubicBezTo>
                      <a:pt x="27753" y="5311"/>
                      <a:pt x="29638" y="5293"/>
                      <a:pt x="31469" y="5097"/>
                    </a:cubicBezTo>
                    <a:cubicBezTo>
                      <a:pt x="31496" y="5097"/>
                      <a:pt x="31522" y="5070"/>
                      <a:pt x="31522" y="5070"/>
                    </a:cubicBezTo>
                    <a:cubicBezTo>
                      <a:pt x="31522" y="6962"/>
                      <a:pt x="31922" y="8907"/>
                      <a:pt x="32135" y="10772"/>
                    </a:cubicBezTo>
                    <a:cubicBezTo>
                      <a:pt x="32242" y="11758"/>
                      <a:pt x="32322" y="12744"/>
                      <a:pt x="32402" y="13730"/>
                    </a:cubicBezTo>
                    <a:cubicBezTo>
                      <a:pt x="32482" y="14396"/>
                      <a:pt x="32828" y="15862"/>
                      <a:pt x="32615" y="16688"/>
                    </a:cubicBezTo>
                    <a:cubicBezTo>
                      <a:pt x="22170" y="18073"/>
                      <a:pt x="11485" y="16874"/>
                      <a:pt x="1120" y="18819"/>
                    </a:cubicBezTo>
                    <a:cubicBezTo>
                      <a:pt x="1466" y="16741"/>
                      <a:pt x="1306" y="14476"/>
                      <a:pt x="1279" y="12398"/>
                    </a:cubicBezTo>
                    <a:cubicBezTo>
                      <a:pt x="1253" y="11252"/>
                      <a:pt x="1226" y="10106"/>
                      <a:pt x="1146" y="8934"/>
                    </a:cubicBezTo>
                    <a:cubicBezTo>
                      <a:pt x="1093" y="8028"/>
                      <a:pt x="1120" y="7015"/>
                      <a:pt x="826" y="6136"/>
                    </a:cubicBezTo>
                    <a:lnTo>
                      <a:pt x="826" y="6136"/>
                    </a:lnTo>
                    <a:cubicBezTo>
                      <a:pt x="1547" y="6258"/>
                      <a:pt x="2291" y="6297"/>
                      <a:pt x="3043" y="6297"/>
                    </a:cubicBezTo>
                    <a:cubicBezTo>
                      <a:pt x="4097" y="6297"/>
                      <a:pt x="5167" y="6220"/>
                      <a:pt x="6209" y="6189"/>
                    </a:cubicBezTo>
                    <a:lnTo>
                      <a:pt x="6209" y="6163"/>
                    </a:lnTo>
                    <a:cubicBezTo>
                      <a:pt x="8047" y="6109"/>
                      <a:pt x="9993" y="6109"/>
                      <a:pt x="11805" y="5736"/>
                    </a:cubicBezTo>
                    <a:cubicBezTo>
                      <a:pt x="11991" y="5683"/>
                      <a:pt x="12124" y="5497"/>
                      <a:pt x="12071" y="5310"/>
                    </a:cubicBezTo>
                    <a:cubicBezTo>
                      <a:pt x="13163" y="4111"/>
                      <a:pt x="14016" y="2672"/>
                      <a:pt x="14869" y="1287"/>
                    </a:cubicBezTo>
                    <a:close/>
                    <a:moveTo>
                      <a:pt x="14819" y="1"/>
                    </a:moveTo>
                    <a:cubicBezTo>
                      <a:pt x="14662" y="1"/>
                      <a:pt x="14509" y="74"/>
                      <a:pt x="14416" y="221"/>
                    </a:cubicBezTo>
                    <a:cubicBezTo>
                      <a:pt x="13430" y="1740"/>
                      <a:pt x="12337" y="3285"/>
                      <a:pt x="11618" y="4937"/>
                    </a:cubicBezTo>
                    <a:cubicBezTo>
                      <a:pt x="11465" y="4933"/>
                      <a:pt x="11311" y="4931"/>
                      <a:pt x="11157" y="4931"/>
                    </a:cubicBezTo>
                    <a:cubicBezTo>
                      <a:pt x="9434" y="4931"/>
                      <a:pt x="7654" y="5186"/>
                      <a:pt x="5942" y="5283"/>
                    </a:cubicBezTo>
                    <a:cubicBezTo>
                      <a:pt x="4184" y="5390"/>
                      <a:pt x="2345" y="5310"/>
                      <a:pt x="613" y="5630"/>
                    </a:cubicBezTo>
                    <a:cubicBezTo>
                      <a:pt x="533" y="5656"/>
                      <a:pt x="507" y="5683"/>
                      <a:pt x="453" y="5736"/>
                    </a:cubicBezTo>
                    <a:cubicBezTo>
                      <a:pt x="373" y="5736"/>
                      <a:pt x="267" y="5816"/>
                      <a:pt x="267" y="5896"/>
                    </a:cubicBezTo>
                    <a:cubicBezTo>
                      <a:pt x="0" y="6882"/>
                      <a:pt x="160" y="7948"/>
                      <a:pt x="214" y="8934"/>
                    </a:cubicBezTo>
                    <a:cubicBezTo>
                      <a:pt x="240" y="10000"/>
                      <a:pt x="294" y="11066"/>
                      <a:pt x="320" y="12158"/>
                    </a:cubicBezTo>
                    <a:cubicBezTo>
                      <a:pt x="347" y="14343"/>
                      <a:pt x="54" y="16661"/>
                      <a:pt x="267" y="18846"/>
                    </a:cubicBezTo>
                    <a:cubicBezTo>
                      <a:pt x="267" y="18926"/>
                      <a:pt x="320" y="18979"/>
                      <a:pt x="347" y="19059"/>
                    </a:cubicBezTo>
                    <a:cubicBezTo>
                      <a:pt x="244" y="19264"/>
                      <a:pt x="339" y="19567"/>
                      <a:pt x="606" y="19567"/>
                    </a:cubicBezTo>
                    <a:cubicBezTo>
                      <a:pt x="617" y="19567"/>
                      <a:pt x="628" y="19567"/>
                      <a:pt x="640" y="19566"/>
                    </a:cubicBezTo>
                    <a:cubicBezTo>
                      <a:pt x="11272" y="18420"/>
                      <a:pt x="22010" y="19033"/>
                      <a:pt x="32615" y="17647"/>
                    </a:cubicBezTo>
                    <a:cubicBezTo>
                      <a:pt x="32668" y="17647"/>
                      <a:pt x="32721" y="17647"/>
                      <a:pt x="32775" y="17620"/>
                    </a:cubicBezTo>
                    <a:cubicBezTo>
                      <a:pt x="32803" y="17628"/>
                      <a:pt x="32832" y="17631"/>
                      <a:pt x="32860" y="17631"/>
                    </a:cubicBezTo>
                    <a:cubicBezTo>
                      <a:pt x="32937" y="17631"/>
                      <a:pt x="33009" y="17606"/>
                      <a:pt x="33068" y="17567"/>
                    </a:cubicBezTo>
                    <a:cubicBezTo>
                      <a:pt x="33787" y="17221"/>
                      <a:pt x="33654" y="16635"/>
                      <a:pt x="33627" y="15942"/>
                    </a:cubicBezTo>
                    <a:cubicBezTo>
                      <a:pt x="33521" y="14636"/>
                      <a:pt x="33388" y="13330"/>
                      <a:pt x="33254" y="12025"/>
                    </a:cubicBezTo>
                    <a:cubicBezTo>
                      <a:pt x="32988" y="9600"/>
                      <a:pt x="32908" y="6909"/>
                      <a:pt x="32189" y="4591"/>
                    </a:cubicBezTo>
                    <a:cubicBezTo>
                      <a:pt x="32129" y="4432"/>
                      <a:pt x="31996" y="4347"/>
                      <a:pt x="31854" y="4347"/>
                    </a:cubicBezTo>
                    <a:cubicBezTo>
                      <a:pt x="31806" y="4347"/>
                      <a:pt x="31757" y="4357"/>
                      <a:pt x="31709" y="4377"/>
                    </a:cubicBezTo>
                    <a:cubicBezTo>
                      <a:pt x="31656" y="4324"/>
                      <a:pt x="31549" y="4298"/>
                      <a:pt x="31469" y="4271"/>
                    </a:cubicBezTo>
                    <a:cubicBezTo>
                      <a:pt x="31186" y="4264"/>
                      <a:pt x="30903" y="4261"/>
                      <a:pt x="30620" y="4261"/>
                    </a:cubicBezTo>
                    <a:cubicBezTo>
                      <a:pt x="28638" y="4261"/>
                      <a:pt x="26656" y="4404"/>
                      <a:pt x="24674" y="4404"/>
                    </a:cubicBezTo>
                    <a:cubicBezTo>
                      <a:pt x="22543" y="4404"/>
                      <a:pt x="20438" y="4404"/>
                      <a:pt x="18306" y="4511"/>
                    </a:cubicBezTo>
                    <a:cubicBezTo>
                      <a:pt x="18306" y="4431"/>
                      <a:pt x="18279" y="4351"/>
                      <a:pt x="18226" y="4298"/>
                    </a:cubicBezTo>
                    <a:cubicBezTo>
                      <a:pt x="17240" y="2939"/>
                      <a:pt x="16228" y="1580"/>
                      <a:pt x="15242" y="221"/>
                    </a:cubicBezTo>
                    <a:cubicBezTo>
                      <a:pt x="15135" y="74"/>
                      <a:pt x="14975" y="1"/>
                      <a:pt x="1481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12192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Tx/>
                  <a:buNone/>
                  <a:defRPr/>
                </a:pPr>
                <a:endParaRPr kumimoji="0" sz="1865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cs typeface="+mn-ea"/>
                  <a:sym typeface="+mn-lt"/>
                </a:endParaRPr>
              </a:p>
            </p:txBody>
          </p:sp>
          <p:sp>
            <p:nvSpPr>
              <p:cNvPr id="12" name="Google Shape;590;p20"/>
              <p:cNvSpPr/>
              <p:nvPr>
                <p:custDataLst>
                  <p:tags r:id="rId9"/>
                </p:custDataLst>
              </p:nvPr>
            </p:nvSpPr>
            <p:spPr>
              <a:xfrm>
                <a:off x="2191250" y="4439850"/>
                <a:ext cx="503625" cy="31325"/>
              </a:xfrm>
              <a:custGeom>
                <a:rect l="l" t="t" r="r" b="b"/>
                <a:pathLst>
                  <a:path w="20145" h="1253" extrusionOk="0">
                    <a:moveTo>
                      <a:pt x="18674" y="0"/>
                    </a:moveTo>
                    <a:cubicBezTo>
                      <a:pt x="17397" y="0"/>
                      <a:pt x="16090" y="141"/>
                      <a:pt x="14816" y="203"/>
                    </a:cubicBezTo>
                    <a:cubicBezTo>
                      <a:pt x="13244" y="256"/>
                      <a:pt x="11671" y="310"/>
                      <a:pt x="10099" y="336"/>
                    </a:cubicBezTo>
                    <a:cubicBezTo>
                      <a:pt x="6849" y="443"/>
                      <a:pt x="3598" y="469"/>
                      <a:pt x="374" y="549"/>
                    </a:cubicBezTo>
                    <a:cubicBezTo>
                      <a:pt x="1" y="603"/>
                      <a:pt x="1" y="1109"/>
                      <a:pt x="374" y="1162"/>
                    </a:cubicBezTo>
                    <a:cubicBezTo>
                      <a:pt x="1947" y="1225"/>
                      <a:pt x="3521" y="1252"/>
                      <a:pt x="5092" y="1252"/>
                    </a:cubicBezTo>
                    <a:cubicBezTo>
                      <a:pt x="6846" y="1252"/>
                      <a:pt x="8596" y="1218"/>
                      <a:pt x="10339" y="1162"/>
                    </a:cubicBezTo>
                    <a:cubicBezTo>
                      <a:pt x="13430" y="1056"/>
                      <a:pt x="16814" y="1136"/>
                      <a:pt x="19852" y="496"/>
                    </a:cubicBezTo>
                    <a:cubicBezTo>
                      <a:pt x="20145" y="443"/>
                      <a:pt x="20065" y="43"/>
                      <a:pt x="19798" y="43"/>
                    </a:cubicBezTo>
                    <a:cubicBezTo>
                      <a:pt x="19427" y="13"/>
                      <a:pt x="19052" y="0"/>
                      <a:pt x="1867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12192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Tx/>
                  <a:buNone/>
                  <a:defRPr/>
                </a:pPr>
                <a:endParaRPr kumimoji="0" sz="1865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10" name="Google Shape;594;p20"/>
            <p:cNvSpPr txBox="1"/>
            <p:nvPr>
              <p:custDataLst>
                <p:tags r:id="rId10"/>
              </p:custDataLst>
            </p:nvPr>
          </p:nvSpPr>
          <p:spPr>
            <a:xfrm>
              <a:off x="1734464" y="5912649"/>
              <a:ext cx="1075485" cy="365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200">
                <a:buClr>
                  <a:srgbClr val="000000"/>
                </a:buClr>
                <a:defRPr/>
              </a:pPr>
              <a:r>
                <a:rPr lang="zh-CN" altLang="en-US" sz="2135" b="1" kern="0">
                  <a:solidFill>
                    <a:srgbClr val="1C7E77"/>
                  </a:solidFill>
                  <a:latin typeface="微软雅黑" panose="020b0503020204020204" charset="-122"/>
                  <a:cs typeface="+mn-ea"/>
                </a:rPr>
                <a:t>记一记</a:t>
              </a:r>
              <a:endParaRPr sz="2135" b="1" kern="0">
                <a:solidFill>
                  <a:srgbClr val="1C7E77"/>
                </a:solidFill>
                <a:latin typeface="微软雅黑" panose="020b0503020204020204" charset="-122"/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723039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 title=""/>
          <p:cNvSpPr txBox="1"/>
          <p:nvPr>
            <p:custDataLst>
              <p:tags r:id="rId3"/>
            </p:custDataLst>
          </p:nvPr>
        </p:nvSpPr>
        <p:spPr>
          <a:xfrm>
            <a:off x="1586057" y="3359314"/>
            <a:ext cx="7200001" cy="86177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2550" algn="ctr"/>
            <a:r>
              <a:rPr lang="zh-CN" altLang="en-US" sz="5000" b="1">
                <a:latin typeface="+mn-ea"/>
              </a:rPr>
              <a:t>初读感知</a:t>
            </a:r>
          </a:p>
        </p:txBody>
      </p:sp>
      <p:sp>
        <p:nvSpPr>
          <p:cNvPr id="6" name="î$liďê" title="">
            <a:extLst>
              <a:ext uri="{FF2B5EF4-FFF2-40B4-BE49-F238E27FC236}">
                <a16:creationId xmlns:a16="http://schemas.microsoft.com/office/drawing/2014/main" id="{201B27DE-4A38-41B6-86E7-61B271A278F5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245213" y="2096286"/>
            <a:ext cx="5881688" cy="67521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SzPct val="25000"/>
            </a:pPr>
            <a:r>
              <a:rPr lang="zh-CN" altLang="en-US" sz="3600">
                <a:solidFill>
                  <a:srgbClr val="1C7E77"/>
                </a:solidFill>
                <a:cs typeface="+mn-ea"/>
              </a:rPr>
              <a:t>【三】</a:t>
            </a:r>
            <a:endParaRPr lang="en-US" sz="3600">
              <a:solidFill>
                <a:srgbClr val="1C7E77"/>
              </a:solidFill>
              <a:cs typeface="+mn-ea"/>
              <a:sym typeface="+mn-lt"/>
            </a:endParaRPr>
          </a:p>
        </p:txBody>
      </p:sp>
      <p:cxnSp>
        <p:nvCxnSpPr>
          <p:cNvPr id="8" name="直接连接符 7" title="">
            <a:extLst>
              <a:ext uri="{FF2B5EF4-FFF2-40B4-BE49-F238E27FC236}">
                <a16:creationId xmlns:a16="http://schemas.microsoft.com/office/drawing/2014/main" id="{60C5D8B7-323E-4DEE-BA93-C0B75A4553BB}"/>
              </a:ext>
            </a:extLst>
          </p:cNvPr>
          <p:cNvCxnSpPr/>
          <p:nvPr>
            <p:custDataLst>
              <p:tags r:id="rId5"/>
            </p:custDataLst>
          </p:nvPr>
        </p:nvCxnSpPr>
        <p:spPr>
          <a:xfrm>
            <a:off x="2315063" y="2852936"/>
            <a:ext cx="5741988" cy="0"/>
          </a:xfrm>
          <a:prstGeom prst="line">
            <a:avLst/>
          </a:prstGeom>
          <a:ln w="3175" cap="rnd">
            <a:solidFill>
              <a:srgbClr val="83A68B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图片 9" title="">
            <a:extLst>
              <a:ext uri="{FF2B5EF4-FFF2-40B4-BE49-F238E27FC236}">
                <a16:creationId xmlns:a16="http://schemas.microsoft.com/office/drawing/2014/main" id="{4F43F456-2E3D-4861-8947-67AE445496D8}"/>
              </a:ext>
            </a:extLst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2" b="0"/>
          <a:stretch>
            <a:fillRect/>
          </a:stretch>
        </p:blipFill>
        <p:spPr>
          <a:xfrm>
            <a:off x="10191891" y="0"/>
            <a:ext cx="26728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9337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>
            <p:custDataLst>
              <p:tags r:id="rId3"/>
            </p:custDataLst>
          </p:nvPr>
        </p:nvSpPr>
        <p:spPr>
          <a:xfrm>
            <a:off x="365320" y="1124744"/>
            <a:ext cx="11412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有感情地朗读诗歌，把握好诗歌的节奏、停顿、轻重缓急和抑扬顿挫。</a:t>
            </a:r>
            <a:endParaRPr lang="zh-CN" altLang="zh-CN" sz="2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[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朗读指导</a:t>
            </a:r>
            <a:r>
              <a:rPr lang="en-US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Courier New" panose="02070309020205020404" pitchFamily="49" charset="0"/>
              </a:rPr>
              <a:t>]</a:t>
            </a:r>
            <a:r>
              <a:rPr lang="zh-CN" altLang="zh-CN" sz="24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　《假如生活欺骗了你》应以劝说的口吻、和缓的语气鼓励人们相信生活，相信未来。</a:t>
            </a:r>
            <a:endParaRPr lang="zh-CN" altLang="zh-CN" sz="24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ïṩľíḍé" title=""/>
          <p:cNvSpPr/>
          <p:nvPr>
            <p:custDataLst>
              <p:tags r:id="rId4"/>
            </p:custDataLst>
          </p:nvPr>
        </p:nvSpPr>
        <p:spPr>
          <a:xfrm>
            <a:off x="-2945" y="-27384"/>
            <a:ext cx="12192000" cy="823865"/>
          </a:xfrm>
          <a:prstGeom prst="rect">
            <a:avLst/>
          </a:prstGeom>
          <a:solidFill>
            <a:srgbClr val="1C7E77"/>
          </a:solidFill>
          <a:ln w="63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>
              <a:cs typeface="+mn-ea"/>
              <a:sym typeface="+mn-lt"/>
            </a:endParaRPr>
          </a:p>
        </p:txBody>
      </p:sp>
      <p:cxnSp>
        <p:nvCxnSpPr>
          <p:cNvPr id="4" name="直接连接符 3" title=""/>
          <p:cNvCxnSpPr/>
          <p:nvPr>
            <p:custDataLst>
              <p:tags r:id="rId5"/>
            </p:custDataLst>
          </p:nvPr>
        </p:nvCxnSpPr>
        <p:spPr>
          <a:xfrm>
            <a:off x="-24680" y="715106"/>
            <a:ext cx="1219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标题 1" title=""/>
          <p:cNvSpPr txBox="1"/>
          <p:nvPr>
            <p:custDataLst>
              <p:tags r:id="rId6"/>
            </p:custDataLst>
          </p:nvPr>
        </p:nvSpPr>
        <p:spPr>
          <a:xfrm>
            <a:off x="4721310" y="136338"/>
            <a:ext cx="2700020" cy="624941"/>
          </a:xfr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+mn-lt"/>
                <a:ea typeface="+mn-ea"/>
                <a:cs typeface="+mn-ea"/>
              </a:rPr>
              <a:t>朗读诗歌</a:t>
            </a: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736" y="3185884"/>
            <a:ext cx="4608512" cy="25922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9808D496-3AE0-B7F1-1E0F-107DE1E23A39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2927648" y="692696"/>
            <a:ext cx="69127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假如生活欺骗了你</a:t>
            </a:r>
            <a:endParaRPr lang="en-US" altLang="zh-CN" sz="2400" b="1">
              <a:solidFill>
                <a:prstClr val="black">
                  <a:lumMod val="85000"/>
                  <a:lumOff val="15000"/>
                </a:prst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普希金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假如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生活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欺骗了你，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不要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悲伤，不要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心急！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忧郁的日子里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须要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镇静：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相信吧，快乐的日子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将会来临。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心儿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永远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向往着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未来；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现在却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常是忧郁：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一切都是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瞬息，一切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都将会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过去；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而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那过去了的，就会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成为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 sz="2400" b="1">
                <a:solidFill>
                  <a:prstClr val="black">
                    <a:lumMod val="85000"/>
                    <a:lumOff val="15000"/>
                  </a:prst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亲切的怀恋。</a:t>
            </a:r>
          </a:p>
        </p:txBody>
      </p:sp>
    </p:spTree>
    <p:extLst>
      <p:ext uri="{BB962C8B-B14F-4D97-AF65-F5344CB8AC3E}">
        <p14:creationId xmlns:p14="http://schemas.microsoft.com/office/powerpoint/2010/main" val="1590377607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https://d.book118.com/607062046046006045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687"/>
</p:tagLst>
</file>

<file path=ppt/tags/tag2.xml><?xml version="1.0" encoding="utf-8"?>
<p:tagLst xmlns:p="http://schemas.openxmlformats.org/presentationml/2006/main">
  <p:tag name="AS_UNIQUEID" val="688"/>
</p:tagLst>
</file>

<file path=ppt/tags/tag3.xml><?xml version="1.0" encoding="utf-8"?>
<p:tagLst xmlns:p="http://schemas.openxmlformats.org/presentationml/2006/main">
  <p:tag name="AS_UNIQUEID" val="689"/>
</p:tagLst>
</file>

<file path=ppt/tags/tag4.xml><?xml version="1.0" encoding="utf-8"?>
<p:tagLst xmlns:p="http://schemas.openxmlformats.org/presentationml/2006/main">
  <p:tag name="AS_UNIQUEID" val="690"/>
</p:tagLst>
</file>

<file path=ppt/tags/tag5.xml><?xml version="1.0" encoding="utf-8"?>
<p:tagLst xmlns:p="http://schemas.openxmlformats.org/presentationml/2006/main">
  <p:tag name="AS_UNIQUEID" val="691"/>
</p:tagLst>
</file>

<file path=ppt/tags/tag6.xml><?xml version="1.0" encoding="utf-8"?>
<p:tagLst xmlns:p="http://schemas.openxmlformats.org/presentationml/2006/main">
  <p:tag name="AS_UNIQUEID" val="692"/>
</p:tagLst>
</file>

<file path=ppt/tags/tag7.xml><?xml version="1.0" encoding="utf-8"?>
<p:tagLst xmlns:p="http://schemas.openxmlformats.org/presentationml/2006/main">
  <p:tag name="AS_UNIQUEID" val="693"/>
</p:tagLst>
</file>

<file path=ppt/tags/tag8.xml><?xml version="1.0" encoding="utf-8"?>
<p:tagLst xmlns:p="http://schemas.openxmlformats.org/presentationml/2006/main">
  <p:tag name="AS_UNIQUEID" val="694"/>
</p:tagLst>
</file>

<file path=ppt/tags/tag9.xml><?xml version="1.0" encoding="utf-8"?>
<p:tagLst xmlns:p="http://schemas.openxmlformats.org/presentationml/2006/main">
  <p:tag name="AS_UNIQUEID" val="695"/>
</p:tagLst>
</file>

<file path=ppt/tags/tag10.xml><?xml version="1.0" encoding="utf-8"?>
<p:tagLst xmlns:p="http://schemas.openxmlformats.org/presentationml/2006/main">
  <p:tag name="AS_UNIQUEID" val="696"/>
</p:tagLst>
</file>

<file path=ppt/tags/tag11.xml><?xml version="1.0" encoding="utf-8"?>
<p:tagLst xmlns:p="http://schemas.openxmlformats.org/presentationml/2006/main">
  <p:tag name="AS_UNIQUEID" val="697"/>
</p:tagLst>
</file>

<file path=ppt/tags/tag12.xml><?xml version="1.0" encoding="utf-8"?>
<p:tagLst xmlns:p="http://schemas.openxmlformats.org/presentationml/2006/main">
  <p:tag name="AS_UNIQUEID" val="698"/>
</p:tagLst>
</file>

<file path=ppt/tags/tag13.xml><?xml version="1.0" encoding="utf-8"?>
<p:tagLst xmlns:p="http://schemas.openxmlformats.org/presentationml/2006/main">
  <p:tag name="AS_UNIQUEID" val="699"/>
</p:tagLst>
</file>

<file path=ppt/tags/tag14.xml><?xml version="1.0" encoding="utf-8"?>
<p:tagLst xmlns:p="http://schemas.openxmlformats.org/presentationml/2006/main">
  <p:tag name="AS_UNIQUEID" val="700"/>
</p:tagLst>
</file>

<file path=ppt/tags/tag15.xml><?xml version="1.0" encoding="utf-8"?>
<p:tagLst xmlns:p="http://schemas.openxmlformats.org/presentationml/2006/main">
  <p:tag name="AS_UNIQUEID" val="701"/>
</p:tagLst>
</file>

<file path=ppt/tags/tag16.xml><?xml version="1.0" encoding="utf-8"?>
<p:tagLst xmlns:p="http://schemas.openxmlformats.org/presentationml/2006/main">
  <p:tag name="AS_UNIQUEID" val="702"/>
</p:tagLst>
</file>

<file path=ppt/tags/tag17.xml><?xml version="1.0" encoding="utf-8"?>
<p:tagLst xmlns:p="http://schemas.openxmlformats.org/presentationml/2006/main">
  <p:tag name="AS_UNIQUEID" val="703"/>
</p:tagLst>
</file>

<file path=ppt/tags/tag18.xml><?xml version="1.0" encoding="utf-8"?>
<p:tagLst xmlns:p="http://schemas.openxmlformats.org/presentationml/2006/main">
  <p:tag name="AS_UNIQUEID" val="704"/>
</p:tagLst>
</file>

<file path=ppt/tags/tag19.xml><?xml version="1.0" encoding="utf-8"?>
<p:tagLst xmlns:p="http://schemas.openxmlformats.org/presentationml/2006/main">
  <p:tag name="AS_UNIQUEID" val="705"/>
</p:tagLst>
</file>

<file path=ppt/tags/tag20.xml><?xml version="1.0" encoding="utf-8"?>
<p:tagLst xmlns:p="http://schemas.openxmlformats.org/presentationml/2006/main">
  <p:tag name="AS_UNIQUEID" val="706"/>
</p:tagLst>
</file>

<file path=ppt/tags/tag21.xml><?xml version="1.0" encoding="utf-8"?>
<p:tagLst xmlns:p="http://schemas.openxmlformats.org/presentationml/2006/main">
  <p:tag name="AS_UNIQUEID" val="707"/>
</p:tagLst>
</file>

<file path=ppt/tags/tag22.xml><?xml version="1.0" encoding="utf-8"?>
<p:tagLst xmlns:p="http://schemas.openxmlformats.org/presentationml/2006/main">
  <p:tag name="AS_UNIQUEID" val="708"/>
</p:tagLst>
</file>

<file path=ppt/tags/tag23.xml><?xml version="1.0" encoding="utf-8"?>
<p:tagLst xmlns:p="http://schemas.openxmlformats.org/presentationml/2006/main">
  <p:tag name="AS_UNIQUEID" val="709"/>
</p:tagLst>
</file>

<file path=ppt/tags/tag24.xml><?xml version="1.0" encoding="utf-8"?>
<p:tagLst xmlns:p="http://schemas.openxmlformats.org/presentationml/2006/main">
  <p:tag name="AS_UNIQUEID" val="710"/>
</p:tagLst>
</file>

<file path=ppt/tags/tag25.xml><?xml version="1.0" encoding="utf-8"?>
<p:tagLst xmlns:p="http://schemas.openxmlformats.org/presentationml/2006/main">
  <p:tag name="AS_UNIQUEID" val="711"/>
</p:tagLst>
</file>

<file path=ppt/tags/tag26.xml><?xml version="1.0" encoding="utf-8"?>
<p:tagLst xmlns:p="http://schemas.openxmlformats.org/presentationml/2006/main">
  <p:tag name="AS_UNIQUEID" val="712"/>
</p:tagLst>
</file>

<file path=ppt/tags/tag27.xml><?xml version="1.0" encoding="utf-8"?>
<p:tagLst xmlns:p="http://schemas.openxmlformats.org/presentationml/2006/main">
  <p:tag name="AS_UNIQUEID" val="713"/>
</p:tagLst>
</file>

<file path=ppt/tags/tag28.xml><?xml version="1.0" encoding="utf-8"?>
<p:tagLst xmlns:p="http://schemas.openxmlformats.org/presentationml/2006/main">
  <p:tag name="AS_UNIQUEID" val="714"/>
</p:tagLst>
</file>

<file path=ppt/tags/tag29.xml><?xml version="1.0" encoding="utf-8"?>
<p:tagLst xmlns:p="http://schemas.openxmlformats.org/presentationml/2006/main">
  <p:tag name="AS_UNIQUEID" val="715"/>
</p:tagLst>
</file>

<file path=ppt/tags/tag30.xml><?xml version="1.0" encoding="utf-8"?>
<p:tagLst xmlns:p="http://schemas.openxmlformats.org/presentationml/2006/main">
  <p:tag name="AS_UNIQUEID" val="716"/>
</p:tagLst>
</file>

<file path=ppt/tags/tag31.xml><?xml version="1.0" encoding="utf-8"?>
<p:tagLst xmlns:p="http://schemas.openxmlformats.org/presentationml/2006/main">
  <p:tag name="AS_UNIQUEID" val="717"/>
</p:tagLst>
</file>

<file path=ppt/tags/tag32.xml><?xml version="1.0" encoding="utf-8"?>
<p:tagLst xmlns:p="http://schemas.openxmlformats.org/presentationml/2006/main">
  <p:tag name="AS_UNIQUEID" val="718"/>
</p:tagLst>
</file>

<file path=ppt/tags/tag33.xml><?xml version="1.0" encoding="utf-8"?>
<p:tagLst xmlns:p="http://schemas.openxmlformats.org/presentationml/2006/main">
  <p:tag name="AS_UNIQUEID" val="719"/>
</p:tagLst>
</file>

<file path=ppt/tags/tag34.xml><?xml version="1.0" encoding="utf-8"?>
<p:tagLst xmlns:p="http://schemas.openxmlformats.org/presentationml/2006/main">
  <p:tag name="AS_UNIQUEID" val="720"/>
</p:tagLst>
</file>

<file path=ppt/tags/tag35.xml><?xml version="1.0" encoding="utf-8"?>
<p:tagLst xmlns:p="http://schemas.openxmlformats.org/presentationml/2006/main">
  <p:tag name="AS_UNIQUEID" val="721"/>
</p:tagLst>
</file>

<file path=ppt/tags/tag36.xml><?xml version="1.0" encoding="utf-8"?>
<p:tagLst xmlns:p="http://schemas.openxmlformats.org/presentationml/2006/main">
  <p:tag name="AS_UNIQUEID" val="722"/>
</p:tagLst>
</file>

<file path=ppt/tags/tag37.xml><?xml version="1.0" encoding="utf-8"?>
<p:tagLst xmlns:p="http://schemas.openxmlformats.org/presentationml/2006/main">
  <p:tag name="AS_UNIQUEID" val="723"/>
</p:tagLst>
</file>

<file path=ppt/tags/tag38.xml><?xml version="1.0" encoding="utf-8"?>
<p:tagLst xmlns:p="http://schemas.openxmlformats.org/presentationml/2006/main">
  <p:tag name="AS_UNIQUEID" val="724"/>
</p:tagLst>
</file>

<file path=ppt/tags/tag39.xml><?xml version="1.0" encoding="utf-8"?>
<p:tagLst xmlns:p="http://schemas.openxmlformats.org/presentationml/2006/main">
  <p:tag name="AS_UNIQUEID" val="725"/>
</p:tagLst>
</file>

<file path=ppt/tags/tag40.xml><?xml version="1.0" encoding="utf-8"?>
<p:tagLst xmlns:p="http://schemas.openxmlformats.org/presentationml/2006/main">
  <p:tag name="AS_UNIQUEID" val="726"/>
</p:tagLst>
</file>

<file path=ppt/tags/tag41.xml><?xml version="1.0" encoding="utf-8"?>
<p:tagLst xmlns:p="http://schemas.openxmlformats.org/presentationml/2006/main">
  <p:tag name="AS_UNIQUEID" val="727"/>
</p:tagLst>
</file>

<file path=ppt/tags/tag42.xml><?xml version="1.0" encoding="utf-8"?>
<p:tagLst xmlns:p="http://schemas.openxmlformats.org/presentationml/2006/main">
  <p:tag name="AS_UNIQUEID" val="728"/>
</p:tagLst>
</file>

<file path=ppt/tags/tag43.xml><?xml version="1.0" encoding="utf-8"?>
<p:tagLst xmlns:p="http://schemas.openxmlformats.org/presentationml/2006/main">
  <p:tag name="AS_UNIQUEID" val="729"/>
</p:tagLst>
</file>

<file path=ppt/tags/tag44.xml><?xml version="1.0" encoding="utf-8"?>
<p:tagLst xmlns:p="http://schemas.openxmlformats.org/presentationml/2006/main">
  <p:tag name="AS_UNIQUEID" val="730"/>
</p:tagLst>
</file>

<file path=ppt/tags/tag45.xml><?xml version="1.0" encoding="utf-8"?>
<p:tagLst xmlns:p="http://schemas.openxmlformats.org/presentationml/2006/main">
  <p:tag name="AS_UNIQUEID" val="731"/>
</p:tagLst>
</file>

<file path=ppt/tags/tag46.xml><?xml version="1.0" encoding="utf-8"?>
<p:tagLst xmlns:p="http://schemas.openxmlformats.org/presentationml/2006/main">
  <p:tag name="AS_UNIQUEID" val="732"/>
</p:tagLst>
</file>

<file path=ppt/tags/tag47.xml><?xml version="1.0" encoding="utf-8"?>
<p:tagLst xmlns:p="http://schemas.openxmlformats.org/presentationml/2006/main">
  <p:tag name="AS_UNIQUEID" val="733"/>
</p:tagLst>
</file>

<file path=ppt/tags/tag48.xml><?xml version="1.0" encoding="utf-8"?>
<p:tagLst xmlns:p="http://schemas.openxmlformats.org/presentationml/2006/main">
  <p:tag name="AS_UNIQUEID" val="734"/>
</p:tagLst>
</file>

<file path=ppt/tags/tag49.xml><?xml version="1.0" encoding="utf-8"?>
<p:tagLst xmlns:p="http://schemas.openxmlformats.org/presentationml/2006/main">
  <p:tag name="AS_UNIQUEID" val="735"/>
</p:tagLst>
</file>

<file path=ppt/tags/tag50.xml><?xml version="1.0" encoding="utf-8"?>
<p:tagLst xmlns:p="http://schemas.openxmlformats.org/presentationml/2006/main">
  <p:tag name="AS_UNIQUEID" val="736"/>
</p:tagLst>
</file>

<file path=ppt/tags/tag51.xml><?xml version="1.0" encoding="utf-8"?>
<p:tagLst xmlns:p="http://schemas.openxmlformats.org/presentationml/2006/main">
  <p:tag name="AS_UNIQUEID" val="737"/>
</p:tagLst>
</file>

<file path=ppt/tags/tag52.xml><?xml version="1.0" encoding="utf-8"?>
<p:tagLst xmlns:p="http://schemas.openxmlformats.org/presentationml/2006/main">
  <p:tag name="AS_UNIQUEID" val="738"/>
</p:tagLst>
</file>

<file path=ppt/tags/tag53.xml><?xml version="1.0" encoding="utf-8"?>
<p:tagLst xmlns:p="http://schemas.openxmlformats.org/presentationml/2006/main">
  <p:tag name="AS_UNIQUEID" val="739"/>
</p:tagLst>
</file>

<file path=ppt/tags/tag54.xml><?xml version="1.0" encoding="utf-8"?>
<p:tagLst xmlns:p="http://schemas.openxmlformats.org/presentationml/2006/main">
  <p:tag name="AS_UNIQUEID" val="740"/>
</p:tagLst>
</file>

<file path=ppt/tags/tag55.xml><?xml version="1.0" encoding="utf-8"?>
<p:tagLst xmlns:p="http://schemas.openxmlformats.org/presentationml/2006/main">
  <p:tag name="AS_UNIQUEID" val="741"/>
</p:tagLst>
</file>

<file path=ppt/tags/tag56.xml><?xml version="1.0" encoding="utf-8"?>
<p:tagLst xmlns:p="http://schemas.openxmlformats.org/presentationml/2006/main">
  <p:tag name="AS_UNIQUEID" val="742"/>
</p:tagLst>
</file>

<file path=ppt/tags/tag57.xml><?xml version="1.0" encoding="utf-8"?>
<p:tagLst xmlns:p="http://schemas.openxmlformats.org/presentationml/2006/main">
  <p:tag name="AS_UNIQUEID" val="743"/>
</p:tagLst>
</file>

<file path=ppt/tags/tag58.xml><?xml version="1.0" encoding="utf-8"?>
<p:tagLst xmlns:p="http://schemas.openxmlformats.org/presentationml/2006/main">
  <p:tag name="AS_UNIQUEID" val="744"/>
</p:tagLst>
</file>

<file path=ppt/tags/tag59.xml><?xml version="1.0" encoding="utf-8"?>
<p:tagLst xmlns:p="http://schemas.openxmlformats.org/presentationml/2006/main">
  <p:tag name="AS_UNIQUEID" val="745"/>
</p:tagLst>
</file>

<file path=ppt/tags/tag60.xml><?xml version="1.0" encoding="utf-8"?>
<p:tagLst xmlns:p="http://schemas.openxmlformats.org/presentationml/2006/main">
  <p:tag name="AS_UNIQUEID" val="746"/>
</p:tagLst>
</file>

<file path=ppt/tags/tag61.xml><?xml version="1.0" encoding="utf-8"?>
<p:tagLst xmlns:p="http://schemas.openxmlformats.org/presentationml/2006/main">
  <p:tag name="AS_UNIQUEID" val="747"/>
</p:tagLst>
</file>

<file path=ppt/tags/tag62.xml><?xml version="1.0" encoding="utf-8"?>
<p:tagLst xmlns:p="http://schemas.openxmlformats.org/presentationml/2006/main">
  <p:tag name="AS_UNIQUEID" val="748"/>
</p:tagLst>
</file>

<file path=ppt/tags/tag63.xml><?xml version="1.0" encoding="utf-8"?>
<p:tagLst xmlns:p="http://schemas.openxmlformats.org/presentationml/2006/main">
  <p:tag name="AS_UNIQUEID" val="749"/>
</p:tagLst>
</file>

<file path=ppt/tags/tag64.xml><?xml version="1.0" encoding="utf-8"?>
<p:tagLst xmlns:p="http://schemas.openxmlformats.org/presentationml/2006/main">
  <p:tag name="AS_UNIQUEID" val="750"/>
</p:tagLst>
</file>

<file path=ppt/tags/tag65.xml><?xml version="1.0" encoding="utf-8"?>
<p:tagLst xmlns:p="http://schemas.openxmlformats.org/presentationml/2006/main">
  <p:tag name="AS_UNIQUEID" val="751"/>
</p:tagLst>
</file>

<file path=ppt/tags/tag66.xml><?xml version="1.0" encoding="utf-8"?>
<p:tagLst xmlns:p="http://schemas.openxmlformats.org/presentationml/2006/main">
  <p:tag name="AS_UNIQUEID" val="752"/>
</p:tagLst>
</file>

<file path=ppt/tags/tag67.xml><?xml version="1.0" encoding="utf-8"?>
<p:tagLst xmlns:p="http://schemas.openxmlformats.org/presentationml/2006/main">
  <p:tag name="AS_UNIQUEID" val="753"/>
</p:tagLst>
</file>

<file path=ppt/tags/tag68.xml><?xml version="1.0" encoding="utf-8"?>
<p:tagLst xmlns:p="http://schemas.openxmlformats.org/presentationml/2006/main">
  <p:tag name="AS_UNIQUEID" val="754"/>
</p:tagLst>
</file>

<file path=ppt/tags/tag69.xml><?xml version="1.0" encoding="utf-8"?>
<p:tagLst xmlns:p="http://schemas.openxmlformats.org/presentationml/2006/main">
  <p:tag name="AS_UNIQUEID" val="755"/>
</p:tagLst>
</file>

<file path=ppt/tags/tag70.xml><?xml version="1.0" encoding="utf-8"?>
<p:tagLst xmlns:p="http://schemas.openxmlformats.org/presentationml/2006/main">
  <p:tag name="AS_UNIQUEID" val="756"/>
</p:tagLst>
</file>

<file path=ppt/tags/tag71.xml><?xml version="1.0" encoding="utf-8"?>
<p:tagLst xmlns:p="http://schemas.openxmlformats.org/presentationml/2006/main">
  <p:tag name="AS_UNIQUEID" val="757"/>
</p:tagLst>
</file>

<file path=ppt/tags/tag72.xml><?xml version="1.0" encoding="utf-8"?>
<p:tagLst xmlns:p="http://schemas.openxmlformats.org/presentationml/2006/main">
  <p:tag name="AS_UNIQUEID" val="758"/>
</p:tagLst>
</file>

<file path=ppt/tags/tag73.xml><?xml version="1.0" encoding="utf-8"?>
<p:tagLst xmlns:p="http://schemas.openxmlformats.org/presentationml/2006/main">
  <p:tag name="AS_UNIQUEID" val="759"/>
</p:tagLst>
</file>

<file path=ppt/tags/tag74.xml><?xml version="1.0" encoding="utf-8"?>
<p:tagLst xmlns:p="http://schemas.openxmlformats.org/presentationml/2006/main">
  <p:tag name="AS_UNIQUEID" val="760"/>
</p:tagLst>
</file>

<file path=ppt/tags/tag75.xml><?xml version="1.0" encoding="utf-8"?>
<p:tagLst xmlns:p="http://schemas.openxmlformats.org/presentationml/2006/main">
  <p:tag name="AS_UNIQUEID" val="761"/>
</p:tagLst>
</file>

<file path=ppt/tags/tag76.xml><?xml version="1.0" encoding="utf-8"?>
<p:tagLst xmlns:p="http://schemas.openxmlformats.org/presentationml/2006/main">
  <p:tag name="AS_UNIQUEID" val="578"/>
</p:tagLst>
</file>

<file path=ppt/tags/tag77.xml><?xml version="1.0" encoding="utf-8"?>
<p:tagLst xmlns:p="http://schemas.openxmlformats.org/presentationml/2006/main">
  <p:tag name="AS_UNIQUEID" val="579"/>
</p:tagLst>
</file>

<file path=ppt/tags/tag78.xml><?xml version="1.0" encoding="utf-8"?>
<p:tagLst xmlns:p="http://schemas.openxmlformats.org/presentationml/2006/main">
  <p:tag name="AS_UNIQUEID" val="580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AS_UNIQUEID" val="581"/>
</p:tagLst>
</file>

<file path=ppt/tags/tag80.xml><?xml version="1.0" encoding="utf-8"?>
<p:tagLst xmlns:p="http://schemas.openxmlformats.org/presentationml/2006/main">
  <p:tag name="AS_UNIQUEID" val="582"/>
</p:tagLst>
</file>

<file path=ppt/tags/tag81.xml><?xml version="1.0" encoding="utf-8"?>
<p:tagLst xmlns:p="http://schemas.openxmlformats.org/presentationml/2006/main">
  <p:tag name="AS_UNIQUEID" val="583"/>
</p:tagLst>
</file>

<file path=ppt/tags/tag82.xml><?xml version="1.0" encoding="utf-8"?>
<p:tagLst xmlns:p="http://schemas.openxmlformats.org/presentationml/2006/main">
  <p:tag name="AS_UNIQUEID" val="584"/>
</p:tagLst>
</file>

<file path=ppt/tags/tag83.xml><?xml version="1.0" encoding="utf-8"?>
<p:tagLst xmlns:p="http://schemas.openxmlformats.org/presentationml/2006/main">
  <p:tag name="AS_UNIQUEID" val="585"/>
</p:tagLst>
</file>

<file path=ppt/tags/tag84.xml><?xml version="1.0" encoding="utf-8"?>
<p:tagLst xmlns:p="http://schemas.openxmlformats.org/presentationml/2006/main">
  <p:tag name="AS_UNIQUEID" val="586"/>
</p:tagLst>
</file>

<file path=ppt/tags/tag85.xml><?xml version="1.0" encoding="utf-8"?>
<p:tagLst xmlns:p="http://schemas.openxmlformats.org/presentationml/2006/main">
  <p:tag name="AS_UNIQUEID" val="587"/>
</p:tagLst>
</file>

<file path=ppt/tags/tag86.xml><?xml version="1.0" encoding="utf-8"?>
<p:tagLst xmlns:p="http://schemas.openxmlformats.org/presentationml/2006/main">
  <p:tag name="AS_UNIQUEID" val="588"/>
</p:tagLst>
</file>

<file path=ppt/tags/tag87.xml><?xml version="1.0" encoding="utf-8"?>
<p:tagLst xmlns:p="http://schemas.openxmlformats.org/presentationml/2006/main">
  <p:tag name="AS_UNIQUEID" val="589"/>
</p:tagLst>
</file>

<file path=ppt/tags/tag88.xml><?xml version="1.0" encoding="utf-8"?>
<p:tagLst xmlns:p="http://schemas.openxmlformats.org/presentationml/2006/main">
  <p:tag name="AS_UNIQUEID" val="590"/>
</p:tagLst>
</file>

<file path=ppt/tags/tag89.xml><?xml version="1.0" encoding="utf-8"?>
<p:tagLst xmlns:p="http://schemas.openxmlformats.org/presentationml/2006/main">
  <p:tag name="AS_UNIQUEID" val="591"/>
</p:tagLst>
</file>

<file path=ppt/tags/tag90.xml><?xml version="1.0" encoding="utf-8"?>
<p:tagLst xmlns:p="http://schemas.openxmlformats.org/presentationml/2006/main">
  <p:tag name="AS_UNIQUEID" val="592"/>
</p:tagLst>
</file>

<file path=ppt/tags/tag91.xml><?xml version="1.0" encoding="utf-8"?>
<p:tagLst xmlns:p="http://schemas.openxmlformats.org/presentationml/2006/main">
  <p:tag name="AS_UNIQUEID" val="593"/>
</p:tagLst>
</file>

<file path=ppt/tags/tag92.xml><?xml version="1.0" encoding="utf-8"?>
<p:tagLst xmlns:p="http://schemas.openxmlformats.org/presentationml/2006/main">
  <p:tag name="AS_UNIQUEID" val="594"/>
</p:tagLst>
</file>

<file path=ppt/tags/tag93.xml><?xml version="1.0" encoding="utf-8"?>
<p:tagLst xmlns:p="http://schemas.openxmlformats.org/presentationml/2006/main">
  <p:tag name="AS_UNIQUEID" val="595"/>
</p:tagLst>
</file>

<file path=ppt/tags/tag94.xml><?xml version="1.0" encoding="utf-8"?>
<p:tagLst xmlns:p="http://schemas.openxmlformats.org/presentationml/2006/main">
  <p:tag name="AS_UNIQUEID" val="596"/>
</p:tagLst>
</file>

<file path=ppt/tags/tag95.xml><?xml version="1.0" encoding="utf-8"?>
<p:tagLst xmlns:p="http://schemas.openxmlformats.org/presentationml/2006/main">
  <p:tag name="AS_UNIQUEID" val="597"/>
</p:tagLst>
</file>

<file path=ppt/tags/tag96.xml><?xml version="1.0" encoding="utf-8"?>
<p:tagLst xmlns:p="http://schemas.openxmlformats.org/presentationml/2006/main">
  <p:tag name="AS_UNIQUEID" val="598"/>
</p:tagLst>
</file>

<file path=ppt/tags/tag97.xml><?xml version="1.0" encoding="utf-8"?>
<p:tagLst xmlns:p="http://schemas.openxmlformats.org/presentationml/2006/main">
  <p:tag name="AS_UNIQUEID" val="599"/>
</p:tagLst>
</file>

<file path=ppt/tags/tag98.xml><?xml version="1.0" encoding="utf-8"?>
<p:tagLst xmlns:p="http://schemas.openxmlformats.org/presentationml/2006/main">
  <p:tag name="AS_UNIQUEID" val="600"/>
</p:tagLst>
</file>

<file path=ppt/tags/tag99.xml><?xml version="1.0" encoding="utf-8"?>
<p:tagLst xmlns:p="http://schemas.openxmlformats.org/presentationml/2006/main">
  <p:tag name="AS_UNIQUEID" val="601"/>
</p:tagLst>
</file>

<file path=ppt/tags/tag100.xml><?xml version="1.0" encoding="utf-8"?>
<p:tagLst xmlns:p="http://schemas.openxmlformats.org/presentationml/2006/main">
  <p:tag name="AS_UNIQUEID" val="602"/>
</p:tagLst>
</file>

<file path=ppt/tags/tag101.xml><?xml version="1.0" encoding="utf-8"?>
<p:tagLst xmlns:p="http://schemas.openxmlformats.org/presentationml/2006/main">
  <p:tag name="AS_UNIQUEID" val="603"/>
</p:tagLst>
</file>

<file path=ppt/tags/tag102.xml><?xml version="1.0" encoding="utf-8"?>
<p:tagLst xmlns:p="http://schemas.openxmlformats.org/presentationml/2006/main">
  <p:tag name="AS_UNIQUEID" val="604"/>
</p:tagLst>
</file>

<file path=ppt/tags/tag103.xml><?xml version="1.0" encoding="utf-8"?>
<p:tagLst xmlns:p="http://schemas.openxmlformats.org/presentationml/2006/main">
  <p:tag name="AS_UNIQUEID" val="605"/>
</p:tagLst>
</file>

<file path=ppt/tags/tag104.xml><?xml version="1.0" encoding="utf-8"?>
<p:tagLst xmlns:p="http://schemas.openxmlformats.org/presentationml/2006/main">
  <p:tag name="AS_UNIQUEID" val="606"/>
</p:tagLst>
</file>

<file path=ppt/tags/tag105.xml><?xml version="1.0" encoding="utf-8"?>
<p:tagLst xmlns:p="http://schemas.openxmlformats.org/presentationml/2006/main">
  <p:tag name="AS_UNIQUEID" val="607"/>
</p:tagLst>
</file>

<file path=ppt/tags/tag106.xml><?xml version="1.0" encoding="utf-8"?>
<p:tagLst xmlns:p="http://schemas.openxmlformats.org/presentationml/2006/main">
  <p:tag name="AS_UNIQUEID" val="608"/>
</p:tagLst>
</file>

<file path=ppt/tags/tag107.xml><?xml version="1.0" encoding="utf-8"?>
<p:tagLst xmlns:p="http://schemas.openxmlformats.org/presentationml/2006/main">
  <p:tag name="AS_UNIQUEID" val="609"/>
</p:tagLst>
</file>

<file path=ppt/tags/tag108.xml><?xml version="1.0" encoding="utf-8"?>
<p:tagLst xmlns:p="http://schemas.openxmlformats.org/presentationml/2006/main">
  <p:tag name="AS_UNIQUEID" val="610"/>
</p:tagLst>
</file>

<file path=ppt/tags/tag109.xml><?xml version="1.0" encoding="utf-8"?>
<p:tagLst xmlns:p="http://schemas.openxmlformats.org/presentationml/2006/main">
  <p:tag name="AS_UNIQUEID" val="611"/>
</p:tagLst>
</file>

<file path=ppt/tags/tag110.xml><?xml version="1.0" encoding="utf-8"?>
<p:tagLst xmlns:p="http://schemas.openxmlformats.org/presentationml/2006/main">
  <p:tag name="AS_UNIQUEID" val="612"/>
</p:tagLst>
</file>

<file path=ppt/tags/tag111.xml><?xml version="1.0" encoding="utf-8"?>
<p:tagLst xmlns:p="http://schemas.openxmlformats.org/presentationml/2006/main">
  <p:tag name="AS_UNIQUEID" val="613"/>
</p:tagLst>
</file>

<file path=ppt/tags/tag112.xml><?xml version="1.0" encoding="utf-8"?>
<p:tagLst xmlns:p="http://schemas.openxmlformats.org/presentationml/2006/main">
  <p:tag name="AS_UNIQUEID" val="614"/>
</p:tagLst>
</file>

<file path=ppt/tags/tag113.xml><?xml version="1.0" encoding="utf-8"?>
<p:tagLst xmlns:p="http://schemas.openxmlformats.org/presentationml/2006/main">
  <p:tag name="AS_UNIQUEID" val="615"/>
</p:tagLst>
</file>

<file path=ppt/tags/tag114.xml><?xml version="1.0" encoding="utf-8"?>
<p:tagLst xmlns:p="http://schemas.openxmlformats.org/presentationml/2006/main">
  <p:tag name="AS_UNIQUEID" val="616"/>
</p:tagLst>
</file>

<file path=ppt/tags/tag115.xml><?xml version="1.0" encoding="utf-8"?>
<p:tagLst xmlns:p="http://schemas.openxmlformats.org/presentationml/2006/main">
  <p:tag name="AS_UNIQUEID" val="617"/>
</p:tagLst>
</file>

<file path=ppt/tags/tag116.xml><?xml version="1.0" encoding="utf-8"?>
<p:tagLst xmlns:p="http://schemas.openxmlformats.org/presentationml/2006/main">
  <p:tag name="AS_UNIQUEID" val="618"/>
</p:tagLst>
</file>

<file path=ppt/tags/tag117.xml><?xml version="1.0" encoding="utf-8"?>
<p:tagLst xmlns:p="http://schemas.openxmlformats.org/presentationml/2006/main">
  <p:tag name="AS_UNIQUEID" val="619"/>
</p:tagLst>
</file>

<file path=ppt/tags/tag118.xml><?xml version="1.0" encoding="utf-8"?>
<p:tagLst xmlns:p="http://schemas.openxmlformats.org/presentationml/2006/main">
  <p:tag name="AS_UNIQUEID" val="620"/>
</p:tagLst>
</file>

<file path=ppt/tags/tag119.xml><?xml version="1.0" encoding="utf-8"?>
<p:tagLst xmlns:p="http://schemas.openxmlformats.org/presentationml/2006/main">
  <p:tag name="AS_UNIQUEID" val="621"/>
</p:tagLst>
</file>

<file path=ppt/tags/tag120.xml><?xml version="1.0" encoding="utf-8"?>
<p:tagLst xmlns:p="http://schemas.openxmlformats.org/presentationml/2006/main">
  <p:tag name="AS_UNIQUEID" val="622"/>
</p:tagLst>
</file>

<file path=ppt/tags/tag121.xml><?xml version="1.0" encoding="utf-8"?>
<p:tagLst xmlns:p="http://schemas.openxmlformats.org/presentationml/2006/main">
  <p:tag name="AS_UNIQUEID" val="623"/>
</p:tagLst>
</file>

<file path=ppt/tags/tag122.xml><?xml version="1.0" encoding="utf-8"?>
<p:tagLst xmlns:p="http://schemas.openxmlformats.org/presentationml/2006/main">
  <p:tag name="AS_UNIQUEID" val="624"/>
</p:tagLst>
</file>

<file path=ppt/tags/tag123.xml><?xml version="1.0" encoding="utf-8"?>
<p:tagLst xmlns:p="http://schemas.openxmlformats.org/presentationml/2006/main">
  <p:tag name="AS_UNIQUEID" val="625"/>
</p:tagLst>
</file>

<file path=ppt/tags/tag124.xml><?xml version="1.0" encoding="utf-8"?>
<p:tagLst xmlns:p="http://schemas.openxmlformats.org/presentationml/2006/main">
  <p:tag name="AS_UNIQUEID" val="626"/>
</p:tagLst>
</file>

<file path=ppt/tags/tag125.xml><?xml version="1.0" encoding="utf-8"?>
<p:tagLst xmlns:p="http://schemas.openxmlformats.org/presentationml/2006/main">
  <p:tag name="AS_UNIQUEID" val="627"/>
</p:tagLst>
</file>

<file path=ppt/tags/tag126.xml><?xml version="1.0" encoding="utf-8"?>
<p:tagLst xmlns:p="http://schemas.openxmlformats.org/presentationml/2006/main">
  <p:tag name="AS_UNIQUEID" val="628"/>
</p:tagLst>
</file>

<file path=ppt/tags/tag127.xml><?xml version="1.0" encoding="utf-8"?>
<p:tagLst xmlns:p="http://schemas.openxmlformats.org/presentationml/2006/main">
  <p:tag name="AS_UNIQUEID" val="629"/>
</p:tagLst>
</file>

<file path=ppt/tags/tag128.xml><?xml version="1.0" encoding="utf-8"?>
<p:tagLst xmlns:p="http://schemas.openxmlformats.org/presentationml/2006/main">
  <p:tag name="AS_UNIQUEID" val="630"/>
</p:tagLst>
</file>

<file path=ppt/tags/tag129.xml><?xml version="1.0" encoding="utf-8"?>
<p:tagLst xmlns:p="http://schemas.openxmlformats.org/presentationml/2006/main">
  <p:tag name="AS_UNIQUEID" val="631"/>
</p:tagLst>
</file>

<file path=ppt/tags/tag130.xml><?xml version="1.0" encoding="utf-8"?>
<p:tagLst xmlns:p="http://schemas.openxmlformats.org/presentationml/2006/main">
  <p:tag name="AS_UNIQUEID" val="632"/>
</p:tagLst>
</file>

<file path=ppt/tags/tag131.xml><?xml version="1.0" encoding="utf-8"?>
<p:tagLst xmlns:p="http://schemas.openxmlformats.org/presentationml/2006/main">
  <p:tag name="AS_UNIQUEID" val="633"/>
</p:tagLst>
</file>

<file path=ppt/tags/tag132.xml><?xml version="1.0" encoding="utf-8"?>
<p:tagLst xmlns:p="http://schemas.openxmlformats.org/presentationml/2006/main">
  <p:tag name="AS_UNIQUEID" val="634"/>
</p:tagLst>
</file>

<file path=ppt/tags/tag133.xml><?xml version="1.0" encoding="utf-8"?>
<p:tagLst xmlns:p="http://schemas.openxmlformats.org/presentationml/2006/main">
  <p:tag name="AS_UNIQUEID" val="635"/>
</p:tagLst>
</file>

<file path=ppt/tags/tag134.xml><?xml version="1.0" encoding="utf-8"?>
<p:tagLst xmlns:p="http://schemas.openxmlformats.org/presentationml/2006/main">
  <p:tag name="AS_UNIQUEID" val="636"/>
</p:tagLst>
</file>

<file path=ppt/tags/tag135.xml><?xml version="1.0" encoding="utf-8"?>
<p:tagLst xmlns:p="http://schemas.openxmlformats.org/presentationml/2006/main">
  <p:tag name="AS_UNIQUEID" val="637"/>
</p:tagLst>
</file>

<file path=ppt/tags/tag136.xml><?xml version="1.0" encoding="utf-8"?>
<p:tagLst xmlns:p="http://schemas.openxmlformats.org/presentationml/2006/main">
  <p:tag name="AS_UNIQUEID" val="638"/>
</p:tagLst>
</file>

<file path=ppt/tags/tag137.xml><?xml version="1.0" encoding="utf-8"?>
<p:tagLst xmlns:p="http://schemas.openxmlformats.org/presentationml/2006/main">
  <p:tag name="AS_UNIQUEID" val="42"/>
</p:tagLst>
</file>

<file path=ppt/tags/tag138.xml><?xml version="1.0" encoding="utf-8"?>
<p:tagLst xmlns:p="http://schemas.openxmlformats.org/presentationml/2006/main">
  <p:tag name="AS_UNIQUEID" val="639"/>
</p:tagLst>
</file>

<file path=ppt/tags/tag139.xml><?xml version="1.0" encoding="utf-8"?>
<p:tagLst xmlns:p="http://schemas.openxmlformats.org/presentationml/2006/main">
  <p:tag name="AS_UNIQUEID" val="640"/>
</p:tagLst>
</file>

<file path=ppt/tags/tag140.xml><?xml version="1.0" encoding="utf-8"?>
<p:tagLst xmlns:p="http://schemas.openxmlformats.org/presentationml/2006/main">
  <p:tag name="AS_UNIQUEID" val="641"/>
</p:tagLst>
</file>

<file path=ppt/tags/tag141.xml><?xml version="1.0" encoding="utf-8"?>
<p:tagLst xmlns:p="http://schemas.openxmlformats.org/presentationml/2006/main">
  <p:tag name="AS_UNIQUEID" val="642"/>
</p:tagLst>
</file>

<file path=ppt/tags/tag142.xml><?xml version="1.0" encoding="utf-8"?>
<p:tagLst xmlns:p="http://schemas.openxmlformats.org/presentationml/2006/main">
  <p:tag name="AS_UNIQUEID" val="643"/>
</p:tagLst>
</file>

<file path=ppt/tags/tag143.xml><?xml version="1.0" encoding="utf-8"?>
<p:tagLst xmlns:p="http://schemas.openxmlformats.org/presentationml/2006/main">
  <p:tag name="AS_UNIQUEID" val="45"/>
</p:tagLst>
</file>

<file path=ppt/tags/tag144.xml><?xml version="1.0" encoding="utf-8"?>
<p:tagLst xmlns:p="http://schemas.openxmlformats.org/presentationml/2006/main">
  <p:tag name="AS_UNIQUEID" val="644"/>
</p:tagLst>
</file>

<file path=ppt/tags/tag145.xml><?xml version="1.0" encoding="utf-8"?>
<p:tagLst xmlns:p="http://schemas.openxmlformats.org/presentationml/2006/main">
  <p:tag name="AS_UNIQUEID" val="645"/>
</p:tagLst>
</file>

<file path=ppt/tags/tag146.xml><?xml version="1.0" encoding="utf-8"?>
<p:tagLst xmlns:p="http://schemas.openxmlformats.org/presentationml/2006/main">
  <p:tag name="AS_UNIQUEID" val="646"/>
</p:tagLst>
</file>

<file path=ppt/tags/tag147.xml><?xml version="1.0" encoding="utf-8"?>
<p:tagLst xmlns:p="http://schemas.openxmlformats.org/presentationml/2006/main">
  <p:tag name="AS_UNIQUEID" val="647"/>
</p:tagLst>
</file>

<file path=ppt/tags/tag148.xml><?xml version="1.0" encoding="utf-8"?>
<p:tagLst xmlns:p="http://schemas.openxmlformats.org/presentationml/2006/main">
  <p:tag name="AS_UNIQUEID" val="648"/>
</p:tagLst>
</file>

<file path=ppt/tags/tag149.xml><?xml version="1.0" encoding="utf-8"?>
<p:tagLst xmlns:p="http://schemas.openxmlformats.org/presentationml/2006/main">
  <p:tag name="AS_UNIQUEID" val="649"/>
</p:tagLst>
</file>

<file path=ppt/tags/tag150.xml><?xml version="1.0" encoding="utf-8"?>
<p:tagLst xmlns:p="http://schemas.openxmlformats.org/presentationml/2006/main">
  <p:tag name="AS_UNIQUEID" val="650"/>
</p:tagLst>
</file>

<file path=ppt/tags/tag151.xml><?xml version="1.0" encoding="utf-8"?>
<p:tagLst xmlns:p="http://schemas.openxmlformats.org/presentationml/2006/main">
  <p:tag name="AS_UNIQUEID" val="651"/>
</p:tagLst>
</file>

<file path=ppt/tags/tag152.xml><?xml version="1.0" encoding="utf-8"?>
<p:tagLst xmlns:p="http://schemas.openxmlformats.org/presentationml/2006/main">
  <p:tag name="AS_UNIQUEID" val="652"/>
</p:tagLst>
</file>

<file path=ppt/tags/tag153.xml><?xml version="1.0" encoding="utf-8"?>
<p:tagLst xmlns:p="http://schemas.openxmlformats.org/presentationml/2006/main">
  <p:tag name="AS_UNIQUEID" val="653"/>
</p:tagLst>
</file>

<file path=ppt/tags/tag154.xml><?xml version="1.0" encoding="utf-8"?>
<p:tagLst xmlns:p="http://schemas.openxmlformats.org/presentationml/2006/main">
  <p:tag name="AS_UNIQUEID" val="654"/>
</p:tagLst>
</file>

<file path=ppt/tags/tag155.xml><?xml version="1.0" encoding="utf-8"?>
<p:tagLst xmlns:p="http://schemas.openxmlformats.org/presentationml/2006/main">
  <p:tag name="AS_UNIQUEID" val="655"/>
</p:tagLst>
</file>

<file path=ppt/tags/tag156.xml><?xml version="1.0" encoding="utf-8"?>
<p:tagLst xmlns:p="http://schemas.openxmlformats.org/presentationml/2006/main">
  <p:tag name="AS_UNIQUEID" val="656"/>
</p:tagLst>
</file>

<file path=ppt/tags/tag157.xml><?xml version="1.0" encoding="utf-8"?>
<p:tagLst xmlns:p="http://schemas.openxmlformats.org/presentationml/2006/main">
  <p:tag name="AS_UNIQUEID" val="657"/>
</p:tagLst>
</file>

<file path=ppt/tags/tag158.xml><?xml version="1.0" encoding="utf-8"?>
<p:tagLst xmlns:p="http://schemas.openxmlformats.org/presentationml/2006/main">
  <p:tag name="AS_UNIQUEID" val="658"/>
</p:tagLst>
</file>

<file path=ppt/tags/tag159.xml><?xml version="1.0" encoding="utf-8"?>
<p:tagLst xmlns:p="http://schemas.openxmlformats.org/presentationml/2006/main">
  <p:tag name="AS_UNIQUEID" val="659"/>
</p:tagLst>
</file>

<file path=ppt/tags/tag160.xml><?xml version="1.0" encoding="utf-8"?>
<p:tagLst xmlns:p="http://schemas.openxmlformats.org/presentationml/2006/main">
  <p:tag name="AS_UNIQUEID" val="660"/>
</p:tagLst>
</file>

<file path=ppt/tags/tag161.xml><?xml version="1.0" encoding="utf-8"?>
<p:tagLst xmlns:p="http://schemas.openxmlformats.org/presentationml/2006/main">
  <p:tag name="AS_UNIQUEID" val="661"/>
</p:tagLst>
</file>

<file path=ppt/tags/tag162.xml><?xml version="1.0" encoding="utf-8"?>
<p:tagLst xmlns:p="http://schemas.openxmlformats.org/presentationml/2006/main">
  <p:tag name="AS_UNIQUEID" val="662"/>
</p:tagLst>
</file>

<file path=ppt/tags/tag163.xml><?xml version="1.0" encoding="utf-8"?>
<p:tagLst xmlns:p="http://schemas.openxmlformats.org/presentationml/2006/main">
  <p:tag name="AS_UNIQUEID" val="663"/>
</p:tagLst>
</file>

<file path=ppt/tags/tag164.xml><?xml version="1.0" encoding="utf-8"?>
<p:tagLst xmlns:p="http://schemas.openxmlformats.org/presentationml/2006/main">
  <p:tag name="AS_UNIQUEID" val="664"/>
</p:tagLst>
</file>

<file path=ppt/tags/tag165.xml><?xml version="1.0" encoding="utf-8"?>
<p:tagLst xmlns:p="http://schemas.openxmlformats.org/presentationml/2006/main">
  <p:tag name="AS_UNIQUEID" val="665"/>
</p:tagLst>
</file>

<file path=ppt/tags/tag166.xml><?xml version="1.0" encoding="utf-8"?>
<p:tagLst xmlns:p="http://schemas.openxmlformats.org/presentationml/2006/main">
  <p:tag name="AS_UNIQUEID" val="666"/>
</p:tagLst>
</file>

<file path=ppt/tags/tag167.xml><?xml version="1.0" encoding="utf-8"?>
<p:tagLst xmlns:p="http://schemas.openxmlformats.org/presentationml/2006/main">
  <p:tag name="AS_UNIQUEID" val="667"/>
</p:tagLst>
</file>

<file path=ppt/tags/tag168.xml><?xml version="1.0" encoding="utf-8"?>
<p:tagLst xmlns:p="http://schemas.openxmlformats.org/presentationml/2006/main">
  <p:tag name="AS_UNIQUEID" val="668"/>
</p:tagLst>
</file>

<file path=ppt/tags/tag169.xml><?xml version="1.0" encoding="utf-8"?>
<p:tagLst xmlns:p="http://schemas.openxmlformats.org/presentationml/2006/main">
  <p:tag name="AS_UNIQUEID" val="669"/>
</p:tagLst>
</file>

<file path=ppt/tags/tag170.xml><?xml version="1.0" encoding="utf-8"?>
<p:tagLst xmlns:p="http://schemas.openxmlformats.org/presentationml/2006/main">
  <p:tag name="AS_UNIQUEID" val="670"/>
</p:tagLst>
</file>

<file path=ppt/tags/tag171.xml><?xml version="1.0" encoding="utf-8"?>
<p:tagLst xmlns:p="http://schemas.openxmlformats.org/presentationml/2006/main">
  <p:tag name="AS_UNIQUEID" val="671"/>
</p:tagLst>
</file>

<file path=ppt/tags/tag172.xml><?xml version="1.0" encoding="utf-8"?>
<p:tagLst xmlns:p="http://schemas.openxmlformats.org/presentationml/2006/main">
  <p:tag name="AS_UNIQUEID" val="672"/>
</p:tagLst>
</file>

<file path=ppt/tags/tag173.xml><?xml version="1.0" encoding="utf-8"?>
<p:tagLst xmlns:p="http://schemas.openxmlformats.org/presentationml/2006/main">
  <p:tag name="AS_UNIQUEID" val="673"/>
</p:tagLst>
</file>

<file path=ppt/tags/tag174.xml><?xml version="1.0" encoding="utf-8"?>
<p:tagLst xmlns:p="http://schemas.openxmlformats.org/presentationml/2006/main">
  <p:tag name="AS_UNIQUEID" val="674"/>
</p:tagLst>
</file>

<file path=ppt/tags/tag175.xml><?xml version="1.0" encoding="utf-8"?>
<p:tagLst xmlns:p="http://schemas.openxmlformats.org/presentationml/2006/main">
  <p:tag name="AS_UNIQUEID" val="675"/>
</p:tagLst>
</file>

<file path=ppt/tags/tag176.xml><?xml version="1.0" encoding="utf-8"?>
<p:tagLst xmlns:p="http://schemas.openxmlformats.org/presentationml/2006/main">
  <p:tag name="AS_UNIQUEID" val="676"/>
</p:tagLst>
</file>

<file path=ppt/tags/tag177.xml><?xml version="1.0" encoding="utf-8"?>
<p:tagLst xmlns:p="http://schemas.openxmlformats.org/presentationml/2006/main">
  <p:tag name="AS_UNIQUEID" val="677"/>
</p:tagLst>
</file>

<file path=ppt/tags/tag178.xml><?xml version="1.0" encoding="utf-8"?>
<p:tagLst xmlns:p="http://schemas.openxmlformats.org/presentationml/2006/main">
  <p:tag name="AS_UNIQUEID" val="678"/>
</p:tagLst>
</file>

<file path=ppt/tags/tag179.xml><?xml version="1.0" encoding="utf-8"?>
<p:tagLst xmlns:p="http://schemas.openxmlformats.org/presentationml/2006/main">
  <p:tag name="AS_UNIQUEID" val="679"/>
</p:tagLst>
</file>

<file path=ppt/tags/tag180.xml><?xml version="1.0" encoding="utf-8"?>
<p:tagLst xmlns:p="http://schemas.openxmlformats.org/presentationml/2006/main">
  <p:tag name="AS_UNIQUEID" val="680"/>
</p:tagLst>
</file>

<file path=ppt/tags/tag181.xml><?xml version="1.0" encoding="utf-8"?>
<p:tagLst xmlns:p="http://schemas.openxmlformats.org/presentationml/2006/main">
  <p:tag name="AS_UNIQUEID" val="681"/>
</p:tagLst>
</file>

<file path=ppt/tags/tag182.xml><?xml version="1.0" encoding="utf-8"?>
<p:tagLst xmlns:p="http://schemas.openxmlformats.org/presentationml/2006/main">
  <p:tag name="AS_UNIQUEID" val="682"/>
</p:tagLst>
</file>

<file path=ppt/tags/tag183.xml><?xml version="1.0" encoding="utf-8"?>
<p:tagLst xmlns:p="http://schemas.openxmlformats.org/presentationml/2006/main">
  <p:tag name="AS_UNIQUEID" val="683"/>
</p:tagLst>
</file>

<file path=ppt/tags/tag184.xml><?xml version="1.0" encoding="utf-8"?>
<p:tagLst xmlns:p="http://schemas.openxmlformats.org/presentationml/2006/main">
  <p:tag name="AS_UNIQUEID" val="684"/>
</p:tagLst>
</file>

<file path=ppt/tags/tag185.xml><?xml version="1.0" encoding="utf-8"?>
<p:tagLst xmlns:p="http://schemas.openxmlformats.org/presentationml/2006/main">
  <p:tag name="AS_UNIQUEID" val="685"/>
</p:tagLst>
</file>

<file path=ppt/tags/tag186.xml><?xml version="1.0" encoding="utf-8"?>
<p:tagLst xmlns:p="http://schemas.openxmlformats.org/presentationml/2006/main">
  <p:tag name="AS_UNIQUEID" val="686"/>
</p:tagLst>
</file>

<file path=ppt/tags/tag187.xml><?xml version="1.0" encoding="utf-8"?>
<p:tagLst xmlns:p="http://schemas.openxmlformats.org/presentationml/2006/main">
  <p:tag name="AS_UNIQUEID" val="482"/>
</p:tagLst>
</file>

<file path=ppt/tags/tag188.xml><?xml version="1.0" encoding="utf-8"?>
<p:tagLst xmlns:p="http://schemas.openxmlformats.org/presentationml/2006/main">
  <p:tag name="AS_UNIQUEID" val="762"/>
</p:tagLst>
</file>

<file path=ppt/tags/tag189.xml><?xml version="1.0" encoding="utf-8"?>
<p:tagLst xmlns:p="http://schemas.openxmlformats.org/presentationml/2006/main">
  <p:tag name="AS_UNIQUEID" val="763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金榜苑-蓝绿">
      <a:dk1>
        <a:sysClr val="windowText" lastClr="000000"/>
      </a:dk1>
      <a:lt1>
        <a:sysClr val="window" lastClr="FFFFFF"/>
      </a:lt1>
      <a:dk2>
        <a:srgbClr val="2D3967"/>
      </a:dk2>
      <a:lt2>
        <a:srgbClr val="ECB594"/>
      </a:lt2>
      <a:accent1>
        <a:srgbClr val="376698"/>
      </a:accent1>
      <a:accent2>
        <a:srgbClr val="4893CF"/>
      </a:accent2>
      <a:accent3>
        <a:srgbClr val="7AD9E7"/>
      </a:accent3>
      <a:accent4>
        <a:srgbClr val="8BBB96"/>
      </a:accent4>
      <a:accent5>
        <a:srgbClr val="659677"/>
      </a:accent5>
      <a:accent6>
        <a:srgbClr val="FF5050"/>
      </a:accent6>
      <a:hlink>
        <a:srgbClr val="0563C1"/>
      </a:hlink>
      <a:folHlink>
        <a:srgbClr val="954F72"/>
      </a:folHlink>
    </a:clrScheme>
    <a:fontScheme name="chaoqing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1">
      <vt:lpstr>Arial</vt:lpstr>
      <vt:lpstr>Calibri</vt:lpstr>
      <vt:lpstr>微软雅黑</vt:lpstr>
      <vt:lpstr>仿宋</vt:lpstr>
      <vt:lpstr>华文隶书</vt:lpstr>
      <vt:lpstr>汉仪青云简</vt:lpstr>
      <vt:lpstr>Gill Sans</vt:lpstr>
      <vt:lpstr>Open Sans Condensed Light</vt:lpstr>
      <vt:lpstr>Open Sans Cond Light</vt:lpstr>
      <vt:lpstr>Times New Roman</vt:lpstr>
      <vt:lpstr>等线 Light</vt:lpstr>
      <vt:lpstr>等线</vt:lpstr>
      <vt:lpstr>Courier New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2024-09-20T00:30:30.522</cp:lastPrinted>
  <dcterms:created xsi:type="dcterms:W3CDTF">2024-09-19T16:30:30Z</dcterms:created>
  <dcterms:modified xsi:type="dcterms:W3CDTF">2024-09-19T16:30:32Z</dcterms:modified>
</cp:coreProperties>
</file>