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8B0C158-5D85-48DC-B649-6CDA777284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0ED25F0-9543-4AA1-975D-F55E5D9E74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0557BE2-510E-4C03-A34E-475E8922F4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44B5BEC-FFFD-479E-9B14-3D48A75A1B4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447B55B-53C6-4740-B7C8-B3A112C26D8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E01FFC6-5840-4D3E-B2AA-79AB9D564AA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6CCA282-EDAB-4181-AC22-D4883D33D28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57D8FD1-86CD-4660-9827-264052CA3C6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BE1FCFF-B93E-446F-997E-88FDA8FFCA0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BD3BE26-0A4F-450E-963A-26FEE72C78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E8A5E49-C87B-4048-B839-C78DC03404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07062100043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0522" y="1105448"/>
            <a:ext cx="7238537" cy="2009775"/>
          </a:xfrm>
          <a:prstGeom prst="rect">
            <a:avLst/>
          </a:prstGeom>
        </p:spPr>
        <p:txBody>
          <a:bodyPr vert="horz" wrap="square" lIns="114300" tIns="57150" rIns="114300" bIns="57150"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lumMod val="75000"/>
                    <a:lumOff val="25000"/>
                    <a:alpha val="100000"/>
                  </a:schemeClr>
                </a:solidFill>
                <a:latin typeface="STKaiti"/>
                <a:ea typeface="STKaiti"/>
                <a:cs typeface="STKaiti"/>
              </a:rPr>
              <a:t>职业生涯规划大一课件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220184" y="1034838"/>
            <a:ext cx="5507355"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职业生涯规划概述</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自我认知与探索</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职业环境分析</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职业目标设定与实现路径</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职业素养提升与能力培养</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求职准备与策略</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职业生涯规划的调整与优化</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职业生涯规划概述</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职业生涯规划是指个人与组织相结合，在对一个人职业生涯的主客观条件进行测定、分析、总结的基础上，对自己的兴趣、爱好、能力、特点进行综合分析与权衡，结合时代特点，根据自己的职业倾向，确定其最佳的职业奋斗目标，并为实现这一目标做出行之有效的安排。</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职业生涯规划有助于个人认清自我、了解职业世界、确定职业目标、制定行动计划，从而实现个人与职业的匹配，提升职业满意度和成就感。</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重要性</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发展原则</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首先你得有机会去做，有机会做了还得有足够大的市场，足够大的成长空间，这样的职业才有奔头。</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喜好原则</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只有这个事情是自己喜欢的，才有可能在碰到强大对手的时候仍然坚持；在遇到极其困难情况时不会放弃；在有巨大诱惑的时候也不会动摇。</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擅长原则</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做你擅长的事，才有能力做好；有能力做好，才能解决具体的问题。只有做自己最擅长的事情，才能做得比别人好，才能在竞争中脱颖而出。</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价值原则</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你得认为这件事够重要，值得你做，否则你再有能耐也不会善始善终。</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职业生涯规划的原则</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职业生涯规划的步骤</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自我评估：包括对自己的兴趣、特长、性格的了解，也包括对自己的学识、技能、智商、情商的测试。</a:t>
            </a:r>
          </a:p>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职业生涯机会的评估：主要是评估周边各种环境因素对自己职业生涯发展的影响。在制定个人的职业生涯规划时，要充分了解所处环境的特点、掌握职业环境的发展变化情况、明确自己在这个环境中的地位以及环境对自己提出的要求和创造的条件等等。</a:t>
            </a:r>
          </a:p>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确定职业发展目标：在确定职业发展的目标时要注意自己性格、兴趣、特长与选定职业的比配，更重要的是考察自己所处的内外环境与职业目标是否相适应，不能妄自菲薄，也不能好高骛远。</a:t>
            </a:r>
          </a:p>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选择职业生涯发展路线：在职业确定后，还要计划一下职业发展的大致路线，是向专业技术方向发展，还是向行政管理方向发展，是先走技术路线，再转向行政管理路线。</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自我认知与探索</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通过反思自己喜欢做什么、擅长做什么以及在什么领域有持续的热情，来了解自己的兴趣所在。</a:t>
            </a:r>
          </a:p>
        </p:txBody>
      </p:sp>
      <p:pic>
        <p:nvPicPr>
          <p:cNvPr id="6" name="Picture 6"/>
          <p:cNvPicPr>
            <a:picLocks noChangeAspect="1"/>
          </p:cNvPicPr>
          <p:nvPr/>
        </p:nvPicPr>
        <p:blipFill>
          <a:blip r:embed="rId2"/>
          <a:srcRect l="21875" r="2187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兴趣</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明确自己的核心价值观，即认为什么是最重要的，如成就感、创新、团队合作等，以便找到与之相符的职业环境。</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价值观</a:t>
            </a:r>
          </a:p>
        </p:txBody>
      </p:sp>
      <p:pic>
        <p:nvPicPr>
          <p:cNvPr id="10" name="Picture 10"/>
          <p:cNvPicPr>
            <a:picLocks noChangeAspect="1"/>
          </p:cNvPicPr>
          <p:nvPr/>
        </p:nvPicPr>
        <p:blipFill>
          <a:blip r:embed="rId3"/>
          <a:srcRect t="14375" b="1437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t="24" b="2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识别自己具备的技能，包括专业技能、沟通技能、领导力等，这些技能将在职业生涯中发挥重要作用。</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技能</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了解自己的兴趣、价值观和技能</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分析自己在知识、技能、经验等方面的优势，这些优势将成为职业发展的有力支撑。</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识别自己在某些方面的不足或缺陷，如缺乏某些必要的技能或经验，以便制定改进计划。</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评估自己的优势和劣势</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劣势</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优势</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2134" r="12134"/>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咨询专业人士</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寻求职业咨询师或行业专家的建议，他们可以提供有关职业发展和市场趋势的专业意见。</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职业倾向测试</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通过参加职业倾向测试，了解自己的职业性格类型，从而找到与之匹配的职业领域。</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市场调研</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了解不同行业、职位的市场需求和前景，以便做出明智的职业选择。</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确定适合自己的职业领域</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职业环境分析</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当前职业市场的整体形势、行业分布、热门职位和薪资水平等。</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职业市场现状</a:t>
            </a:r>
          </a:p>
        </p:txBody>
      </p:sp>
      <p:pic>
        <p:nvPicPr>
          <p:cNvPr id="5" name="Picture 5"/>
          <p:cNvPicPr>
            <a:picLocks noChangeAspect="1"/>
          </p:cNvPicPr>
          <p:nvPr/>
        </p:nvPicPr>
        <p:blipFill>
          <a:blip r:embed="rId2"/>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未来职业市场的发展趋势，包括新兴行业、职位变化和人才需求等。</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职业市场趋势</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通过查阅相关报告、参加招聘会、咨询专业人士等方式了解职业市场现状与趋势。</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了解途径</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了解职业市场的现状与趋势</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目标职业要求</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了解目标职业的岗位职责、任职要求、薪资水平和发展前景等。</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目标职业机会</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分析目标职业的市场需求、竞争情况和晋升机会等。</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分析方法</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通过查阅招聘网站、职业指南、咨询相关从业者等方式获取目标职业的信息，并进行综合分析。</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分析目标职业的要求和机会</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关注相关行业的政策变化、技术创新、市场竞争等方面的动态。</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行业动态</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了解相关行业未来的发展趋势、市场需求和人才缺口等。</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发展前景</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通过阅读行业报告、参加行业会议、关注行业新闻等方式获取相关行业的动态和发展前景。</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掌握途径</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掌握相关行业的动态和发展前景</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职业目标设定与实现路径</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04</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https://d.book118.com/607062100043006050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282828"/>
      </a:dk1>
      <a:lt1>
        <a:srgbClr val="E3F0E1"/>
      </a:lt1>
      <a:dk2>
        <a:srgbClr val="094000"/>
      </a:dk2>
      <a:lt2>
        <a:srgbClr val="F4F1D8"/>
      </a:lt2>
      <a:accent1>
        <a:srgbClr val="689E5F"/>
      </a:accent1>
      <a:accent2>
        <a:srgbClr val="59AE93"/>
      </a:accent2>
      <a:accent3>
        <a:srgbClr val="2D7A61"/>
      </a:accent3>
      <a:accent4>
        <a:srgbClr val="87D295"/>
      </a:accent4>
      <a:accent5>
        <a:srgbClr val="9CC86E"/>
      </a:accent5>
      <a:accent6>
        <a:srgbClr val="9BB67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16</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16</vt:i4>
      </vt:variant>
    </vt:vector>
  </HeadingPairs>
  <TitlesOfParts>
    <vt:vector baseType="lpstr" size="22">
      <vt:lpstr>Arial</vt:lpstr>
      <vt:lpstr>Calibri</vt:lpstr>
      <vt:lpstr>STKaiti</vt:lpstr>
      <vt:lpstr>PingFang SC</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2024-09-22T18:54:33.492</cp:lastPrinted>
  <dcterms:created xsi:type="dcterms:W3CDTF">2024-09-22T10:54:33Z</dcterms:created>
  <dcterms:modified xsi:type="dcterms:W3CDTF">2024-09-22T10:54:35Z</dcterms:modified>
</cp:coreProperties>
</file>