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5B1F-08AF-4382-A6D7-BCD0327F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B98E0-1757-49F0-B1EE-C447EA75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A6D61-02EF-4376-9A2F-21EFA75C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94074-54C8-4658-BB36-5F555D48D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0F43B-8D3F-4A6D-AC65-871F669F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29B45-5106-435B-AA08-5CBA40EF9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A0F68-CF3B-4540-9B0C-543A2D77B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FD726-36EE-4700-BAD8-2E2FC58C5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C906D-96E7-42C5-A5C7-93562BF4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984C-F624-41F7-BE32-4E03D3E6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98BA4-48C4-41DF-8DAA-4DE692E0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63040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hpv感染与临床防治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hpv感染的诊断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hpv感染的临床防治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hpv疫苗接种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hpv感染的公众认知与健康教育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皮肤低危型HPV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皮肤高危型HPV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黏膜低危型HPV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黏膜高危型HPV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hpv的种类与特性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639" r="216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639" r="2163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主要引起皮肤良性疣，如寻常疣、跖疣等。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与宫颈癌、肛门癌等恶性肿瘤的发生有关。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主要引起生殖道、肛门等部位的黏膜良性乳头状瘤和尖锐湿疣。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与宫颈癌、喉癌、食管癌和肛门癌等恶性肿瘤的发生有关。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性接触是HPV感染的主要传播途径，尤其是性行为活跃的年龄段。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通过接触感染部位或污染的物品传播，如共用毛巾、浴巾等。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分娩过程中，婴儿通过感染的产道接触母体分泌物而感染。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hpv感染的传播途径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hpv感染的症状与后果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无症状感染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部分患者感染后无明显症状，仅在体检时发现。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生殖器疣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感染低危型HPV可引起生殖器疣，表现为外阴、阴道、宫颈等部位的良性乳头状瘤或尖锐湿疣。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宫颈癌前病变和宫颈癌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持续感染高危型HPV可引起宫颈癌前病变和宫颈癌，是女性最常见的恶性肿瘤之一。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hpv感染的诊断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https://d.book118.com/607063040016006032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2024-09-04T17:30:18.029</cp:lastPrinted>
  <dcterms:created xsi:type="dcterms:W3CDTF">2024-09-04T09:30:18Z</dcterms:created>
  <dcterms:modified xsi:type="dcterms:W3CDTF">2024-09-04T09:30:19Z</dcterms:modified>
</cp:coreProperties>
</file>