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83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4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3" name="幻灯片图像占位符 1"/>
          <p:cNvSpPr>
            <a:spLocks noGrp="1" noRot="1" noChangeAspect="1"/>
          </p:cNvSpPr>
          <p:nvPr>
            <p:ph type="sldImg"/>
          </p:nvPr>
        </p:nvSpPr>
        <p:spPr/>
      </p:sp>
      <p:sp>
        <p:nvSpPr>
          <p:cNvPr id="1048685" name="备注占位符 2"/>
          <p:cNvSpPr>
            <a:spLocks noGrp="1"/>
          </p:cNvSpPr>
          <p:nvPr>
            <p:ph type="body" idx="1"/>
          </p:nvPr>
        </p:nvSpPr>
        <p:spPr/>
        <p:txBody>
          <a:bodyPr/>
          <a:lstStyle/>
          <a:p>
            <a:endParaRPr lang="zh-CN" altLang="en-US"/>
          </a:p>
        </p:txBody>
      </p:sp>
      <p:sp>
        <p:nvSpPr>
          <p:cNvPr id="104868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33" name="幻灯片图像占位符 1"/>
          <p:cNvSpPr>
            <a:spLocks noGrp="1" noRot="1" noChangeAspect="1"/>
          </p:cNvSpPr>
          <p:nvPr>
            <p:ph type="sldImg"/>
          </p:nvPr>
        </p:nvSpPr>
        <p:spPr/>
      </p:sp>
      <p:sp>
        <p:nvSpPr>
          <p:cNvPr id="1048635" name="备注占位符 2"/>
          <p:cNvSpPr>
            <a:spLocks noGrp="1"/>
          </p:cNvSpPr>
          <p:nvPr>
            <p:ph type="body" idx="1"/>
          </p:nvPr>
        </p:nvSpPr>
        <p:spPr/>
        <p:txBody>
          <a:bodyPr/>
          <a:lstStyle/>
          <a:p>
            <a:endParaRPr lang="zh-CN" altLang="en-US"/>
          </a:p>
        </p:txBody>
      </p:sp>
      <p:sp>
        <p:nvSpPr>
          <p:cNvPr id="104863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4.xml"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5.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B4E9B1-1FE6-455F-B8E0-824E2EA8B9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1FD480-E4F0-4E7D-BE04-28630C1625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FFD511-0B14-45BB-81AD-C1C2504A62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0E0B48-E66A-4B27-96E3-FB6C41D911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292D69-2D40-40FE-BDAC-8DE0D06860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39A66A-02DD-439B-9F0E-A4EA48C481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DBBABA-BBBC-4F32-9A24-C486351BA8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F8120D-BEB2-427B-A1E6-851B0272CB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314CB0-56B4-4AF4-906A-FA928BFC56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D47B01-9938-4E88-880D-7255640758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7E01A8-6B30-4EEB-84F7-B07084C059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任意多边形 10"/>
          <p:cNvSpPr/>
          <p:nvPr>
            <p:custDataLst>
              <p:tags r:id="rId1"/>
            </p:custDataLst>
          </p:nvPr>
        </p:nvSpPr>
        <p:spPr>
          <a:xfrm>
            <a:off x="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2" name="任意多边形 9"/>
          <p:cNvSpPr/>
          <p:nvPr>
            <p:custDataLst>
              <p:tags r:id="rId2"/>
            </p:custDataLst>
          </p:nvPr>
        </p:nvSpPr>
        <p:spPr>
          <a:xfrm>
            <a:off x="8852535" y="381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4" name="任意多边形 14"/>
          <p:cNvSpPr/>
          <p:nvPr>
            <p:custDataLst>
              <p:tags r:id="rId3"/>
            </p:custDataLst>
          </p:nvPr>
        </p:nvSpPr>
        <p:spPr>
          <a:xfrm>
            <a:off x="10189845" y="134937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676" name="副标题"/>
          <p:cNvSpPr txBox="1">
            <a:spLocks noGrp="1"/>
          </p:cNvSpPr>
          <p:nvPr>
            <p:ph type="body" idx="3" hasCustomPrompt="1"/>
            <p:custDataLst>
              <p:tags r:id="rId4"/>
            </p:custDataLst>
          </p:nvPr>
        </p:nvSpPr>
        <p:spPr>
          <a:xfrm>
            <a:off x="1437005" y="3160395"/>
            <a:ext cx="7401560" cy="635000"/>
          </a:xfrm>
          <a:prstGeom prst="rect">
            <a:avLst/>
          </a:prstGeom>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200" normalizeH="0" baseline="0" noProof="1">
                <a:solidFill>
                  <a:schemeClr val="tx1"/>
                </a:solidFill>
                <a:latin typeface="+mj-ea"/>
                <a:ea typeface="+mj-ea"/>
                <a:cs typeface="+mj-lt"/>
                <a:sym typeface="+mn-ea"/>
              </a:defRPr>
            </a:lvl1pPr>
          </a:lstStyle>
          <a:p>
            <a:pPr lvl="0" algn="l">
              <a:buClrTx/>
              <a:buSzTx/>
              <a:buFontTx/>
            </a:pPr>
            <a:r>
              <a:rPr>
                <a:sym typeface="+mn-ea"/>
              </a:rPr>
              <a:t>单击此处编辑母版副标题样式</a:t>
            </a:r>
            <a:endParaRPr>
              <a:sym typeface="+mn-ea"/>
            </a:endParaRPr>
          </a:p>
        </p:txBody>
      </p:sp>
      <p:sp>
        <p:nvSpPr>
          <p:cNvPr id="1048678" name="标题"/>
          <p:cNvSpPr txBox="1">
            <a:spLocks noGrp="1"/>
          </p:cNvSpPr>
          <p:nvPr>
            <p:ph type="title" idx="2" hasCustomPrompt="1"/>
            <p:custDataLst>
              <p:tags r:id="rId5"/>
            </p:custDataLst>
          </p:nvPr>
        </p:nvSpPr>
        <p:spPr>
          <a:xfrm>
            <a:off x="1437005" y="925830"/>
            <a:ext cx="7395845" cy="2234565"/>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单击此处编辑标题</a:t>
            </a:r>
            <a:endParaRPr>
              <a:sym typeface="+mn-ea"/>
            </a:endParaRPr>
          </a:p>
        </p:txBody>
      </p:sp>
      <p:sp>
        <p:nvSpPr>
          <p:cNvPr id="1048680" name="署名"/>
          <p:cNvSpPr>
            <a:spLocks noGrp="1"/>
          </p:cNvSpPr>
          <p:nvPr>
            <p:ph type="body" idx="1" hasCustomPrompt="1"/>
            <p:custDataLst>
              <p:tags r:id="rId6"/>
            </p:custDataLst>
          </p:nvPr>
        </p:nvSpPr>
        <p:spPr>
          <a:xfrm>
            <a:off x="1520825" y="379857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682"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4"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68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8" name="任意多边形 9"/>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0"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2" name="正文"/>
          <p:cNvSpPr txBox="1">
            <a:spLocks noGrp="1"/>
          </p:cNvSpPr>
          <p:nvPr>
            <p:ph idx="2" hasCustomPrompt="1"/>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rgbClr val="E8898D"/>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rgbClr val="E8898D"/>
              </a:buClr>
            </a:pPr>
            <a:r>
              <a:rPr>
                <a:sym typeface="+mn-ea"/>
              </a:rPr>
              <a:t>单击此处添加文本内容。</a:t>
            </a:r>
            <a:endParaRPr>
              <a:sym typeface="+mn-ea"/>
            </a:endParaRPr>
          </a:p>
        </p:txBody>
      </p:sp>
      <p:sp>
        <p:nvSpPr>
          <p:cNvPr id="1048694"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1048696"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8"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00"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2" name="椭圆 7"/>
          <p:cNvSpPr/>
          <p:nvPr>
            <p:custDataLst>
              <p:tags r:id="rId1"/>
            </p:custDataLst>
          </p:nvPr>
        </p:nvSpPr>
        <p:spPr>
          <a:xfrm>
            <a:off x="1219200" y="2804795"/>
            <a:ext cx="2362200" cy="23622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cs typeface="微软雅黑" panose="020b0503020204020204" charset="-122"/>
              <a:sym typeface="+mn-ea"/>
            </a:endParaRPr>
          </a:p>
        </p:txBody>
      </p:sp>
      <p:sp>
        <p:nvSpPr>
          <p:cNvPr id="1048704" name="任意多边形 8"/>
          <p:cNvSpPr/>
          <p:nvPr>
            <p:custDataLst>
              <p:tags r:id="rId2"/>
            </p:custDataLst>
          </p:nvPr>
        </p:nvSpPr>
        <p:spPr>
          <a:xfrm rot="16440000">
            <a:off x="9155434" y="3942808"/>
            <a:ext cx="3194084" cy="2813788"/>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0" h="4431">
                <a:moveTo>
                  <a:pt x="1424" y="0"/>
                </a:moveTo>
                <a:cubicBezTo>
                  <a:pt x="3415" y="0"/>
                  <a:pt x="5030" y="1614"/>
                  <a:pt x="5030" y="3606"/>
                </a:cubicBezTo>
                <a:cubicBezTo>
                  <a:pt x="5030" y="3839"/>
                  <a:pt x="5007" y="4067"/>
                  <a:pt x="4965" y="4288"/>
                </a:cubicBezTo>
                <a:lnTo>
                  <a:pt x="4959" y="4320"/>
                </a:lnTo>
                <a:lnTo>
                  <a:pt x="3372" y="4431"/>
                </a:lnTo>
                <a:lnTo>
                  <a:pt x="3373" y="4429"/>
                </a:lnTo>
                <a:cubicBezTo>
                  <a:pt x="3480" y="4176"/>
                  <a:pt x="3539" y="3898"/>
                  <a:pt x="3539" y="3606"/>
                </a:cubicBezTo>
                <a:cubicBezTo>
                  <a:pt x="3539" y="2437"/>
                  <a:pt x="2592" y="1490"/>
                  <a:pt x="1424" y="1490"/>
                </a:cubicBezTo>
                <a:cubicBezTo>
                  <a:pt x="931" y="1490"/>
                  <a:pt x="478" y="1659"/>
                  <a:pt x="118" y="1942"/>
                </a:cubicBezTo>
                <a:lnTo>
                  <a:pt x="116" y="1945"/>
                </a:lnTo>
                <a:lnTo>
                  <a:pt x="0" y="293"/>
                </a:lnTo>
                <a:lnTo>
                  <a:pt x="21" y="283"/>
                </a:lnTo>
                <a:cubicBezTo>
                  <a:pt x="452" y="101"/>
                  <a:pt x="926" y="0"/>
                  <a:pt x="1424" y="0"/>
                </a:cubicBezTo>
                <a:close/>
              </a:path>
            </a:pathLst>
          </a:custGeom>
          <a:gradFill>
            <a:gsLst>
              <a:gs pos="0">
                <a:schemeClr val="accent1">
                  <a:alpha val="20000"/>
                </a:schemeClr>
              </a:gs>
              <a:gs pos="100000">
                <a:schemeClr val="accent1">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06" name="副标题"/>
          <p:cNvSpPr txBox="1">
            <a:spLocks noGrp="1"/>
          </p:cNvSpPr>
          <p:nvPr>
            <p:ph type="body" idx="2" hasCustomPrompt="1"/>
            <p:custDataLst>
              <p:tags r:id="rId3"/>
            </p:custDataLst>
          </p:nvPr>
        </p:nvSpPr>
        <p:spPr>
          <a:xfrm>
            <a:off x="844550" y="3491865"/>
            <a:ext cx="1717040" cy="1440180"/>
          </a:xfrm>
          <a:prstGeom prst="rect">
            <a:avLst/>
          </a:prstGeom>
          <a:noFill/>
        </p:spPr>
        <p:txBody>
          <a:bodyPr vert="horz" wrap="square" lIns="144145" tIns="45720" rIns="91440" bIns="45720" rtlCol="0" anchor="t">
            <a:normAutofit/>
          </a:bodyPr>
          <a:lstStyle>
            <a:lvl1pPr marL="0" marR="0" lvl="0" algn="dist" defTabSz="914400" rtl="0" eaLnBrk="1" fontAlgn="auto" latinLnBrk="0" hangingPunct="1">
              <a:lnSpc>
                <a:spcPct val="100000"/>
              </a:lnSpc>
              <a:buClrTx/>
              <a:buSzTx/>
              <a:buFontTx/>
              <a:buNone/>
              <a:defRPr kumimoji="0" lang="en-US" altLang="zh-CN" sz="1800" b="0" i="0" u="none" strike="noStrike" kern="1200" cap="none" spc="0" normalizeH="0" baseline="0" noProof="1">
                <a:solidFill>
                  <a:schemeClr val="tx1">
                    <a:lumMod val="65000"/>
                    <a:lumOff val="35000"/>
                  </a:schemeClr>
                </a:solidFill>
                <a:latin typeface="+mj-ea"/>
                <a:ea typeface="+mj-ea"/>
                <a:cs typeface="微软雅黑" panose="020b0503020204020204" charset="-122"/>
                <a:sym typeface="+mn-ea"/>
              </a:defRPr>
            </a:lvl1pPr>
          </a:lstStyle>
          <a:p>
            <a:pPr lvl="0" algn="dist">
              <a:buClrTx/>
              <a:buSzTx/>
              <a:buFontTx/>
            </a:pPr>
            <a:r>
              <a:rPr err="1">
                <a:sym typeface="+mn-ea"/>
              </a:rPr>
              <a:t>编辑副标题</a:t>
            </a:r>
            <a:endParaRPr>
              <a:sym typeface="+mn-ea"/>
            </a:endParaRPr>
          </a:p>
        </p:txBody>
      </p:sp>
      <p:sp>
        <p:nvSpPr>
          <p:cNvPr id="1048708" name="标题"/>
          <p:cNvSpPr txBox="1">
            <a:spLocks noGrp="1"/>
          </p:cNvSpPr>
          <p:nvPr>
            <p:ph type="title" idx="1" hasCustomPrompt="1"/>
            <p:custDataLst>
              <p:tags r:id="rId4"/>
            </p:custDataLst>
          </p:nvPr>
        </p:nvSpPr>
        <p:spPr bwMode="auto">
          <a:xfrm>
            <a:off x="844550" y="1139825"/>
            <a:ext cx="2171065" cy="2350770"/>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lumMod val="75000"/>
                    <a:lumOff val="25000"/>
                  </a:schemeClr>
                </a:solidFill>
                <a:latin typeface="+mj-ea"/>
                <a:ea typeface="+mj-ea"/>
                <a:cs typeface="微软雅黑" panose="020b0503020204020204" charset="-122"/>
                <a:sym typeface="+mn-ea"/>
              </a:defRPr>
            </a:lvl1pPr>
          </a:lstStyle>
          <a:p>
            <a:pPr lvl="0" algn="l">
              <a:buClrTx/>
              <a:buSzTx/>
              <a:buFontTx/>
            </a:pPr>
            <a:r>
              <a:rPr>
                <a:sym typeface="+mn-ea"/>
              </a:rPr>
              <a:t>标题</a:t>
            </a:r>
            <a:endParaRPr>
              <a:sym typeface="+mn-ea"/>
            </a:endParaRPr>
          </a:p>
        </p:txBody>
      </p:sp>
      <p:sp>
        <p:nvSpPr>
          <p:cNvPr id="1048710"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14"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6" name="任意多边形 8"/>
          <p:cNvSpPr/>
          <p:nvPr>
            <p:custDataLst>
              <p:tags r:id="rId1"/>
            </p:custDataLst>
          </p:nvPr>
        </p:nvSpPr>
        <p:spPr>
          <a:xfrm flipH="1">
            <a:off x="10045700" y="4570095"/>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1">
                  <a:alpha val="60000"/>
                </a:schemeClr>
              </a:gs>
              <a:gs pos="100000">
                <a:schemeClr val="accent1">
                  <a:alpha val="0"/>
                </a:schemeClr>
              </a:gs>
            </a:gsLst>
            <a:lin ang="44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718" name="椭圆 12"/>
          <p:cNvSpPr/>
          <p:nvPr>
            <p:custDataLst>
              <p:tags r:id="rId2"/>
            </p:custDataLst>
          </p:nvPr>
        </p:nvSpPr>
        <p:spPr>
          <a:xfrm>
            <a:off x="9127490" y="967740"/>
            <a:ext cx="685800" cy="6858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0" name="椭圆 79"/>
          <p:cNvSpPr/>
          <p:nvPr>
            <p:custDataLst>
              <p:tags r:id="rId3"/>
            </p:custDataLst>
          </p:nvPr>
        </p:nvSpPr>
        <p:spPr>
          <a:xfrm>
            <a:off x="982345" y="1607820"/>
            <a:ext cx="2449195" cy="244983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2" name="椭圆 17"/>
          <p:cNvSpPr/>
          <p:nvPr>
            <p:custDataLst>
              <p:tags r:id="rId4"/>
            </p:custDataLst>
          </p:nvPr>
        </p:nvSpPr>
        <p:spPr>
          <a:xfrm>
            <a:off x="1117600" y="1723390"/>
            <a:ext cx="484505" cy="484505"/>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97500" lnSpcReduction="1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4" name="节编号"/>
          <p:cNvSpPr>
            <a:spLocks noGrp="1"/>
          </p:cNvSpPr>
          <p:nvPr>
            <p:ph type="body" idx="2" hasCustomPrompt="1"/>
            <p:custDataLst>
              <p:tags r:id="rId5"/>
            </p:custDataLst>
          </p:nvPr>
        </p:nvSpPr>
        <p:spPr>
          <a:xfrm>
            <a:off x="2389505" y="4144010"/>
            <a:ext cx="1917700" cy="488950"/>
          </a:xfrm>
          <a:prstGeom prst="roundRect">
            <a:avLst>
              <a:gd name="adj" fmla="val 24893"/>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100" normalizeH="0" baseline="0" noProof="1">
                <a:solidFill>
                  <a:schemeClr val="bg1"/>
                </a:solidFill>
                <a:latin typeface="+mn-lt"/>
                <a:ea typeface="+mn-ea"/>
                <a:cs typeface="微软雅黑" panose="020b0503020204020204" charset="-122"/>
                <a:sym typeface="+mn-ea"/>
              </a:defRPr>
            </a:lvl1pPr>
          </a:lstStyle>
          <a:p>
            <a:pPr lvl="0" algn="ctr">
              <a:buClrTx/>
              <a:buSzTx/>
              <a:buFontTx/>
            </a:pPr>
            <a:r>
              <a:rPr>
                <a:sym typeface="+mn-ea"/>
              </a:rPr>
              <a:t>编辑节编号</a:t>
            </a:r>
            <a:endParaRPr>
              <a:sym typeface="+mn-ea"/>
            </a:endParaRPr>
          </a:p>
        </p:txBody>
      </p:sp>
      <p:sp>
        <p:nvSpPr>
          <p:cNvPr id="1048726" name="标题"/>
          <p:cNvSpPr txBox="1">
            <a:spLocks noGrp="1"/>
          </p:cNvSpPr>
          <p:nvPr>
            <p:ph type="title" idx="1"/>
            <p:custDataLst>
              <p:tags r:id="rId6"/>
            </p:custDataLst>
          </p:nvPr>
        </p:nvSpPr>
        <p:spPr>
          <a:xfrm>
            <a:off x="2348230" y="1383030"/>
            <a:ext cx="8107680" cy="20453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48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单击此处编辑母版标题样式</a:t>
            </a:r>
            <a:endParaRPr>
              <a:sym typeface="+mn-ea"/>
            </a:endParaRPr>
          </a:p>
        </p:txBody>
      </p:sp>
      <p:sp>
        <p:nvSpPr>
          <p:cNvPr id="1048728"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34" name="任意多边形 11"/>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36" name="正文"/>
          <p:cNvSpPr txBox="1">
            <a:spLocks noGrp="1"/>
          </p:cNvSpPr>
          <p:nvPr>
            <p:ph idx="4"/>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8" name="正文"/>
          <p:cNvSpPr txBox="1">
            <a:spLocks noGrp="1"/>
          </p:cNvSpPr>
          <p:nvPr>
            <p:ph idx="3"/>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0" name="同心圆 8"/>
          <p:cNvSpPr/>
          <p:nvPr>
            <p:custDataLst>
              <p:tags r:id="rId4"/>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42" name="标题"/>
          <p:cNvSpPr txBox="1">
            <a:spLocks noGrp="1"/>
          </p:cNvSpPr>
          <p:nvPr>
            <p:ph type="title" idx="1"/>
            <p:custDataLst>
              <p:tags r:id="rId5"/>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50" name="任意多边形 15"/>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52" name="正文"/>
          <p:cNvSpPr txBox="1">
            <a:spLocks noGrp="1"/>
          </p:cNvSpPr>
          <p:nvPr>
            <p:ph idx="6"/>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4" name="标题"/>
          <p:cNvSpPr txBox="1">
            <a:spLocks noGrp="1"/>
          </p:cNvSpPr>
          <p:nvPr>
            <p:ph type="title" idx="5"/>
            <p:custDataLst>
              <p:tags r:id="rId3"/>
            </p:custDataLst>
          </p:nvPr>
        </p:nvSpPr>
        <p:spPr>
          <a:xfrm>
            <a:off x="6235200" y="1418405"/>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5"/>
            </p:custDataLst>
          </p:nvPr>
        </p:nvSpPr>
        <p:spPr>
          <a:xfrm>
            <a:off x="6084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60" name="同心圆 10"/>
          <p:cNvSpPr/>
          <p:nvPr>
            <p:custDataLst>
              <p:tags r:id="rId6"/>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62" name="标题"/>
          <p:cNvSpPr txBox="1">
            <a:spLocks noGrp="1"/>
          </p:cNvSpPr>
          <p:nvPr>
            <p:ph type="title" idx="1"/>
            <p:custDataLst>
              <p:tags r:id="rId7"/>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0"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2" name="同心圆 6"/>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4" name="标题"/>
          <p:cNvSpPr txBox="1">
            <a:spLocks noGrp="1"/>
          </p:cNvSpPr>
          <p:nvPr>
            <p:ph type="title" idx="1"/>
            <p:custDataLst>
              <p:tags r:id="rId3"/>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2"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4"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6"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88" name="页脚占位符 2"/>
          <p:cNvSpPr>
            <a:spLocks noGrp="1"/>
          </p:cNvSpPr>
          <p:nvPr>
            <p:ph type="ftr" sz="quarter" idx="11"/>
            <p:custDataLst>
              <p:tags r:id="rId4"/>
            </p:custDataLst>
          </p:nvPr>
        </p:nvSpPr>
        <p:spPr/>
        <p:txBody>
          <a:bodyPr/>
          <a:lstStyle/>
          <a:p>
            <a:endParaRPr lang="zh-CN" altLang="en-US"/>
          </a:p>
        </p:txBody>
      </p:sp>
      <p:sp>
        <p:nvSpPr>
          <p:cNvPr id="1048790"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2"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4"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6" name="正文"/>
          <p:cNvSpPr txBox="1">
            <a:spLocks noGrp="1"/>
          </p:cNvSpPr>
          <p:nvPr>
            <p:ph idx="1"/>
            <p:custDataLst>
              <p:tags r:id="rId3"/>
            </p:custDataLst>
          </p:nvPr>
        </p:nvSpPr>
        <p:spPr>
          <a:xfrm>
            <a:off x="608330" y="396240"/>
            <a:ext cx="10968990" cy="586041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0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80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4"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6"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8" name="副标题"/>
          <p:cNvSpPr txBox="1">
            <a:spLocks noGrp="1"/>
          </p:cNvSpPr>
          <p:nvPr>
            <p:ph type="body" idx="2" hasCustomPrompt="1"/>
            <p:custDataLst>
              <p:tags r:id="rId3"/>
            </p:custDataLst>
          </p:nvPr>
        </p:nvSpPr>
        <p:spPr>
          <a:xfrm>
            <a:off x="646430" y="1037590"/>
            <a:ext cx="10930890"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charset="-122"/>
              </a:defRPr>
            </a:lvl1pPr>
          </a:lstStyle>
          <a:p>
            <a:pPr lvl="0" algn="l"/>
            <a:r>
              <a:rPr>
                <a:sym typeface="+mn-ea"/>
              </a:rPr>
              <a:t>单击此处编辑母版副标题样式</a:t>
            </a:r>
            <a:endParaRPr>
              <a:sym typeface="+mn-ea"/>
            </a:endParaRPr>
          </a:p>
        </p:txBody>
      </p:sp>
      <p:sp>
        <p:nvSpPr>
          <p:cNvPr id="1048810"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812"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816"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8" name="任意多边形 10"/>
          <p:cNvSpPr/>
          <p:nvPr>
            <p:custDataLst>
              <p:tags r:id="rId1"/>
            </p:custDataLst>
          </p:nvPr>
        </p:nvSpPr>
        <p:spPr>
          <a:xfrm rot="10800000" flipV="1">
            <a:off x="-635" y="3175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0" name="任意多边形 9"/>
          <p:cNvSpPr/>
          <p:nvPr>
            <p:custDataLst>
              <p:tags r:id="rId2"/>
            </p:custDataLst>
          </p:nvPr>
        </p:nvSpPr>
        <p:spPr>
          <a:xfrm rot="10800000" flipV="1">
            <a:off x="-635" y="137731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822" name="任意多边形 8"/>
          <p:cNvSpPr/>
          <p:nvPr>
            <p:custDataLst>
              <p:tags r:id="rId3"/>
            </p:custDataLst>
          </p:nvPr>
        </p:nvSpPr>
        <p:spPr>
          <a:xfrm flipH="1">
            <a:off x="1004570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4" name="标题"/>
          <p:cNvSpPr txBox="1">
            <a:spLocks noGrp="1"/>
          </p:cNvSpPr>
          <p:nvPr>
            <p:ph type="title" idx="2" hasCustomPrompt="1"/>
            <p:custDataLst>
              <p:tags r:id="rId4"/>
            </p:custDataLst>
          </p:nvPr>
        </p:nvSpPr>
        <p:spPr>
          <a:xfrm>
            <a:off x="3641090" y="1520825"/>
            <a:ext cx="6866890" cy="2146300"/>
          </a:xfrm>
          <a:prstGeom prst="rect">
            <a:avLst/>
          </a:prstGeom>
          <a:noFill/>
        </p:spPr>
        <p:txBody>
          <a:bodyPr wrap="square" lIns="91440" tIns="45720" rIns="71755" bIns="45720" rtlCol="0" anchor="b" anchorCtr="0">
            <a:normAutofit/>
          </a:bodyPr>
          <a:lstStyle>
            <a:lvl1pPr marL="0" marR="0" lvl="0" algn="r" defTabSz="914400" rtl="0" eaLnBrk="1" fontAlgn="auto" latinLnBrk="0" hangingPunct="1">
              <a:lnSpc>
                <a:spcPct val="100000"/>
              </a:lnSpc>
              <a:buClrTx/>
              <a:buSzTx/>
              <a:buFontTx/>
              <a:buNone/>
              <a:defRPr kumimoji="0" lang="zh-CN" altLang="en-US" sz="6600" b="1" i="0" u="none" strike="noStrike" kern="1200" cap="none" spc="0" normalizeH="0" baseline="0" noProof="1">
                <a:solidFill>
                  <a:srgbClr val="333333"/>
                </a:solidFill>
                <a:latin typeface="+mj-ea"/>
                <a:ea typeface="+mj-ea"/>
                <a:cs typeface="微软雅黑" panose="020b0503020204020204" charset="-122"/>
                <a:sym typeface="+mn-ea"/>
              </a:defRPr>
            </a:lvl1pPr>
          </a:lstStyle>
          <a:p>
            <a:pPr lvl="0" algn="r">
              <a:buClrTx/>
              <a:buSzTx/>
              <a:buFontTx/>
            </a:pPr>
            <a:r>
              <a:rPr>
                <a:sym typeface="+mn-ea"/>
              </a:rPr>
              <a:t>单击编辑标题</a:t>
            </a:r>
            <a:endParaRPr>
              <a:sym typeface="+mn-ea"/>
            </a:endParaRPr>
          </a:p>
        </p:txBody>
      </p:sp>
      <p:sp>
        <p:nvSpPr>
          <p:cNvPr id="1048826" name="署名"/>
          <p:cNvSpPr>
            <a:spLocks noGrp="1"/>
          </p:cNvSpPr>
          <p:nvPr>
            <p:ph type="body" idx="1" hasCustomPrompt="1"/>
            <p:custDataLst>
              <p:tags r:id="rId5"/>
            </p:custDataLst>
          </p:nvPr>
        </p:nvSpPr>
        <p:spPr>
          <a:xfrm>
            <a:off x="8479790" y="410972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828"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30"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832"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17" Type="http://schemas.openxmlformats.org/officeDocument/2006/relationships/tags" Target="../tags/tag88.xml" /><Relationship Id="rId18" Type="http://schemas.openxmlformats.org/officeDocument/2006/relationships/tags" Target="../tags/tag89.xml" /><Relationship Id="rId19" Type="http://schemas.openxmlformats.org/officeDocument/2006/relationships/tags" Target="../tags/tag90.xml" /><Relationship Id="rId2" Type="http://schemas.openxmlformats.org/officeDocument/2006/relationships/slideLayout" Target="../slideLayouts/slideLayout13.xml" /><Relationship Id="rId20" Type="http://schemas.openxmlformats.org/officeDocument/2006/relationships/tags" Target="../tags/tag9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7"/>
          <p:cNvSpPr/>
          <p:nvPr>
            <p:custDataLst>
              <p:tags r:id="rId1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6" name="同心圆 6"/>
          <p:cNvSpPr/>
          <p:nvPr>
            <p:custDataLst>
              <p:tags r:id="rId13"/>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8"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标题占位符 1"/>
          <p:cNvSpPr>
            <a:spLocks noGrp="1"/>
          </p:cNvSpPr>
          <p:nvPr>
            <p:ph type="title"/>
            <p:custDataLst>
              <p:tags r:id="rId17"/>
            </p:custDataLst>
          </p:nvPr>
        </p:nvSpPr>
        <p:spPr>
          <a:xfrm>
            <a:off x="838200" y="365125"/>
            <a:ext cx="10515600" cy="675539"/>
          </a:xfrm>
          <a:prstGeom prst="rect">
            <a:avLst/>
          </a:prstGeom>
          <a:noFill/>
          <a:ln>
            <a:noFill/>
            <a:prstDash val="sysDash"/>
          </a:ln>
        </p:spPr>
        <p:txBody>
          <a:bodyPr vert="horz" wrap="square" lIns="91440" tIns="45720" rIns="91440" bIns="0" rtlCol="0" anchor="b" anchorCtr="0">
            <a:normAutofit/>
          </a:bodyPr>
          <a:lstStyle/>
          <a:p>
            <a:pPr marL="0" marR="0" lvl="0">
              <a:buClrTx/>
              <a:buSzTx/>
              <a:buFontTx/>
            </a:pPr>
            <a:r>
              <a:rPr lang="zh-CN" altLang="en-US"/>
              <a:t>单击此处编辑母版标题样式</a:t>
            </a:r>
            <a:endParaRPr lang="zh-CN" altLang="en-US"/>
          </a:p>
        </p:txBody>
      </p:sp>
      <p:sp>
        <p:nvSpPr>
          <p:cNvPr id="1048666" name="文本占位符 2"/>
          <p:cNvSpPr>
            <a:spLocks noGrp="1"/>
          </p:cNvSpPr>
          <p:nvPr>
            <p:ph type="body" idx="1"/>
            <p:custDataLst>
              <p:tags r:id="rId18"/>
            </p:custDataLst>
          </p:nvPr>
        </p:nvSpPr>
        <p:spPr>
          <a:xfrm>
            <a:off x="838200" y="1247573"/>
            <a:ext cx="10515600" cy="4929390"/>
          </a:xfrm>
          <a:prstGeom prst="rect">
            <a:avLst/>
          </a:prstGeom>
          <a:ln>
            <a:noFill/>
            <a:prstDash val="sysDash"/>
          </a:ln>
        </p:spPr>
        <p:txBody>
          <a:bodyPr vert="horz" lIns="90000" tIns="46800" rIns="90000" bIns="46800" rtlCol="0">
            <a:normAutofit/>
          </a:bodyPr>
          <a:lstStyle/>
          <a:p>
            <a:pPr marR="0" lvl="0">
              <a:spcBef>
                <a:spcPts val="1200"/>
              </a:spcBef>
              <a:spcAft>
                <a:spcPct val="0"/>
              </a:spcAft>
              <a:buClr>
                <a:srgbClr val="E8898D"/>
              </a:buClr>
              <a:buSzTx/>
            </a:pPr>
            <a:r>
              <a:rPr lang="zh-CN" altLang="en-US"/>
              <a:t>单击此处编辑母版文本样式</a:t>
            </a:r>
            <a:endParaRPr lang="zh-CN" altLang="en-US"/>
          </a:p>
          <a:p>
            <a:pPr marL="449580" marR="0" lvl="1" indent="-231775">
              <a:tabLst>
                <a:tab pos="1609725"/>
              </a:tabLst>
            </a:pPr>
            <a:r>
              <a:rPr lang="zh-CN" altLang="en-US"/>
              <a:t>二级</a:t>
            </a:r>
            <a:endParaRPr lang="zh-CN" altLang="en-US"/>
          </a:p>
          <a:p>
            <a:pPr marL="719455" marR="0" lvl="2" indent="-276225"/>
            <a:r>
              <a:rPr lang="zh-CN" altLang="en-US"/>
              <a:t>三级</a:t>
            </a:r>
            <a:endParaRPr lang="zh-CN" altLang="en-US"/>
          </a:p>
          <a:p>
            <a:pPr marL="987425" marR="0" lvl="3" indent="-262255">
              <a:tabLst>
                <a:tab pos="899795"/>
              </a:tabLst>
            </a:pPr>
            <a:r>
              <a:rPr lang="zh-CN" altLang="en-US"/>
              <a:t>四级</a:t>
            </a:r>
            <a:endParaRPr lang="zh-CN" altLang="en-US"/>
          </a:p>
          <a:p>
            <a:pPr marL="1256030" marR="0" lvl="4" indent="-262255"/>
            <a:r>
              <a:rPr lang="zh-CN" altLang="en-US"/>
              <a:t>五级</a:t>
            </a:r>
            <a:endParaRPr lang="zh-CN" altLang="en-US"/>
          </a:p>
        </p:txBody>
      </p:sp>
      <p:sp>
        <p:nvSpPr>
          <p:cNvPr id="1048668"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0"/>
    </p:custDataLst>
  </p:cSld>
  <p:clrMap bg1="lt1" tx1="dk1" bg2="lt2" tx2="dk2" accent1="accent1" accent2="accent2" accent3="accent3" accent4="accent4" accent5="accent5" accent6="accent6" hlink="hlink" folHlink="folHlink"/>
  <p:sldLayoutIdLst>
    <p:sldLayoutId id="2147483660" r:id="rId1"/>
    <p:sldLayoutId id="2147485820" r:id="rId2"/>
    <p:sldLayoutId id="2147485821" r:id="rId3"/>
    <p:sldLayoutId id="2147485822" r:id="rId4"/>
    <p:sldLayoutId id="2147485823" r:id="rId5"/>
    <p:sldLayoutId id="2147485824" r:id="rId6"/>
    <p:sldLayoutId id="2147485825" r:id="rId7"/>
    <p:sldLayoutId id="2147485826" r:id="rId8"/>
    <p:sldLayoutId id="2147485827" r:id="rId9"/>
    <p:sldLayoutId id="2147485828" r:id="rId10"/>
    <p:sldLayoutId id="2147485829"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lumMod val="85000"/>
              <a:lumOff val="15000"/>
            </a:schemeClr>
          </a:solidFill>
          <a:latin typeface="+mn-ea"/>
          <a:ea typeface="+mn-ea"/>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16" Type="http://schemas.openxmlformats.org/officeDocument/2006/relationships/tags" Target="../tags/tag109.xml" /><Relationship Id="rId17" Type="http://schemas.openxmlformats.org/officeDocument/2006/relationships/tags" Target="../tags/tag110.xml" /><Relationship Id="rId18" Type="http://schemas.openxmlformats.org/officeDocument/2006/relationships/tags" Target="../tags/tag111.xml" /><Relationship Id="rId19" Type="http://schemas.openxmlformats.org/officeDocument/2006/relationships/tags" Target="../tags/tag112.xml" /><Relationship Id="rId2" Type="http://schemas.openxmlformats.org/officeDocument/2006/relationships/notesSlide" Target="../notesSlides/notesSlide2.xml" /><Relationship Id="rId20" Type="http://schemas.openxmlformats.org/officeDocument/2006/relationships/tags" Target="../tags/tag113.xml" /><Relationship Id="rId21" Type="http://schemas.openxmlformats.org/officeDocument/2006/relationships/tags" Target="../tags/tag114.xml" /><Relationship Id="rId22" Type="http://schemas.openxmlformats.org/officeDocument/2006/relationships/tags" Target="../tags/tag115.xml" /><Relationship Id="rId23" Type="http://schemas.openxmlformats.org/officeDocument/2006/relationships/tags" Target="../tags/tag116.xml" /><Relationship Id="rId24" Type="http://schemas.openxmlformats.org/officeDocument/2006/relationships/tags" Target="../tags/tag117.xml" /><Relationship Id="rId25" Type="http://schemas.openxmlformats.org/officeDocument/2006/relationships/tags" Target="../tags/tag118.xml" /><Relationship Id="rId26" Type="http://schemas.openxmlformats.org/officeDocument/2006/relationships/tags" Target="../tags/tag119.xml" /><Relationship Id="rId27" Type="http://schemas.openxmlformats.org/officeDocument/2006/relationships/tags" Target="../tags/tag120.xml" /><Relationship Id="rId28" Type="http://schemas.openxmlformats.org/officeDocument/2006/relationships/tags" Target="../tags/tag121.xml" /><Relationship Id="rId29" Type="http://schemas.openxmlformats.org/officeDocument/2006/relationships/tags" Target="../tags/tag122.xml" /><Relationship Id="rId3" Type="http://schemas.openxmlformats.org/officeDocument/2006/relationships/tags" Target="../tags/tag96.xml" /><Relationship Id="rId30" Type="http://schemas.openxmlformats.org/officeDocument/2006/relationships/tags" Target="../tags/tag123.xml" /><Relationship Id="rId31" Type="http://schemas.openxmlformats.org/officeDocument/2006/relationships/tags" Target="../tags/tag124.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5.xml" /><Relationship Id="rId11" Type="http://schemas.openxmlformats.org/officeDocument/2006/relationships/tags" Target="../tags/tag156.xml" /><Relationship Id="rId12" Type="http://schemas.openxmlformats.org/officeDocument/2006/relationships/tags" Target="../tags/tag157.xml" /><Relationship Id="rId13" Type="http://schemas.openxmlformats.org/officeDocument/2006/relationships/tags" Target="../tags/tag158.xml" /><Relationship Id="rId14" Type="http://schemas.openxmlformats.org/officeDocument/2006/relationships/tags" Target="../tags/tag159.xml" /><Relationship Id="rId15" Type="http://schemas.openxmlformats.org/officeDocument/2006/relationships/tags" Target="../tags/tag160.xml" /><Relationship Id="rId16" Type="http://schemas.openxmlformats.org/officeDocument/2006/relationships/tags" Target="../tags/tag161.xml" /><Relationship Id="rId17" Type="http://schemas.openxmlformats.org/officeDocument/2006/relationships/tags" Target="../tags/tag162.xml" /><Relationship Id="rId18" Type="http://schemas.openxmlformats.org/officeDocument/2006/relationships/tags" Target="../tags/tag163.xml" /><Relationship Id="rId19" Type="http://schemas.openxmlformats.org/officeDocument/2006/relationships/tags" Target="../tags/tag164.xml" /><Relationship Id="rId2" Type="http://schemas.openxmlformats.org/officeDocument/2006/relationships/tags" Target="../tags/tag147.xml" /><Relationship Id="rId20" Type="http://schemas.openxmlformats.org/officeDocument/2006/relationships/tags" Target="../tags/tag165.xml" /><Relationship Id="rId21" Type="http://schemas.openxmlformats.org/officeDocument/2006/relationships/tags" Target="../tags/tag166.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tags" Target="../tags/tag151.xml" /><Relationship Id="rId7" Type="http://schemas.openxmlformats.org/officeDocument/2006/relationships/tags" Target="../tags/tag152.xml" /><Relationship Id="rId8" Type="http://schemas.openxmlformats.org/officeDocument/2006/relationships/tags" Target="../tags/tag153.xml" /><Relationship Id="rId9" Type="http://schemas.openxmlformats.org/officeDocument/2006/relationships/tags" Target="../tags/tag15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8.xml" /><Relationship Id="rId11" Type="http://schemas.openxmlformats.org/officeDocument/2006/relationships/tags" Target="../tags/tag179.xml" /><Relationship Id="rId12" Type="http://schemas.openxmlformats.org/officeDocument/2006/relationships/tags" Target="../tags/tag180.xml" /><Relationship Id="rId13" Type="http://schemas.openxmlformats.org/officeDocument/2006/relationships/tags" Target="../tags/tag181.xml" /><Relationship Id="rId14" Type="http://schemas.openxmlformats.org/officeDocument/2006/relationships/tags" Target="../tags/tag182.xml" /><Relationship Id="rId15" Type="http://schemas.openxmlformats.org/officeDocument/2006/relationships/tags" Target="../tags/tag183.xml" /><Relationship Id="rId16" Type="http://schemas.openxmlformats.org/officeDocument/2006/relationships/tags" Target="../tags/tag184.xml" /><Relationship Id="rId17" Type="http://schemas.openxmlformats.org/officeDocument/2006/relationships/tags" Target="../tags/tag185.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 Id="rId9" Type="http://schemas.openxmlformats.org/officeDocument/2006/relationships/tags" Target="../tags/tag17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4.xml" /><Relationship Id="rId11" Type="http://schemas.openxmlformats.org/officeDocument/2006/relationships/tags" Target="../tags/tag195.xml" /><Relationship Id="rId12" Type="http://schemas.openxmlformats.org/officeDocument/2006/relationships/tags" Target="../tags/tag196.xml" /><Relationship Id="rId13" Type="http://schemas.openxmlformats.org/officeDocument/2006/relationships/tags" Target="../tags/tag197.xml" /><Relationship Id="rId14" Type="http://schemas.openxmlformats.org/officeDocument/2006/relationships/tags" Target="../tags/tag198.xml" /><Relationship Id="rId15" Type="http://schemas.openxmlformats.org/officeDocument/2006/relationships/tags" Target="../tags/tag199.xml" /><Relationship Id="rId16" Type="http://schemas.openxmlformats.org/officeDocument/2006/relationships/tags" Target="../tags/tag200.xml" /><Relationship Id="rId17" Type="http://schemas.openxmlformats.org/officeDocument/2006/relationships/tags" Target="../tags/tag201.xml" /><Relationship Id="rId2" Type="http://schemas.openxmlformats.org/officeDocument/2006/relationships/tags" Target="../tags/tag186.xml" /><Relationship Id="rId3" Type="http://schemas.openxmlformats.org/officeDocument/2006/relationships/tags" Target="../tags/tag187.xml" /><Relationship Id="rId4" Type="http://schemas.openxmlformats.org/officeDocument/2006/relationships/tags" Target="../tags/tag188.xml" /><Relationship Id="rId5" Type="http://schemas.openxmlformats.org/officeDocument/2006/relationships/tags" Target="../tags/tag189.xml" /><Relationship Id="rId6" Type="http://schemas.openxmlformats.org/officeDocument/2006/relationships/tags" Target="../tags/tag190.xml" /><Relationship Id="rId7" Type="http://schemas.openxmlformats.org/officeDocument/2006/relationships/tags" Target="../tags/tag191.xml" /><Relationship Id="rId8" Type="http://schemas.openxmlformats.org/officeDocument/2006/relationships/tags" Target="../tags/tag192.xml" /><Relationship Id="rId9" Type="http://schemas.openxmlformats.org/officeDocument/2006/relationships/tags" Target="../tags/tag19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tags" Target="../tags/tag213.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2.xml" /><Relationship Id="rId11" Type="http://schemas.openxmlformats.org/officeDocument/2006/relationships/tags" Target="../tags/tag223.xml" /><Relationship Id="rId12" Type="http://schemas.openxmlformats.org/officeDocument/2006/relationships/tags" Target="../tags/tag224.xml" /><Relationship Id="rId13" Type="http://schemas.openxmlformats.org/officeDocument/2006/relationships/tags" Target="../tags/tag225.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 Id="rId8" Type="http://schemas.openxmlformats.org/officeDocument/2006/relationships/tags" Target="../tags/tag220.xml" /><Relationship Id="rId9" Type="http://schemas.openxmlformats.org/officeDocument/2006/relationships/tags" Target="../tags/tag2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6.xml" /><Relationship Id="rId3" Type="http://schemas.openxmlformats.org/officeDocument/2006/relationships/tags" Target="../tags/tag227.xml" /><Relationship Id="rId4" Type="http://schemas.openxmlformats.org/officeDocument/2006/relationships/tags" Target="../tags/tag22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7.xml" /><Relationship Id="rId11" Type="http://schemas.openxmlformats.org/officeDocument/2006/relationships/tags" Target="../tags/tag238.xml" /><Relationship Id="rId12" Type="http://schemas.openxmlformats.org/officeDocument/2006/relationships/tags" Target="../tags/tag239.xml" /><Relationship Id="rId13" Type="http://schemas.openxmlformats.org/officeDocument/2006/relationships/tags" Target="../tags/tag240.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706401015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    </a:t>
            </a:r>
            <a:endParaRPr lang="zh-CN" altLang="en-US"/>
          </a:p>
        </p:txBody>
      </p:sp>
      <p:sp>
        <p:nvSpPr>
          <p:cNvPr id="1048650" name="标题 6"/>
          <p:cNvSpPr>
            <a:spLocks noGrp="1"/>
          </p:cNvSpPr>
          <p:nvPr>
            <p:ph type="title" idx="2"/>
            <p:custDataLst>
              <p:tags r:id="rId4"/>
            </p:custDataLst>
          </p:nvPr>
        </p:nvSpPr>
        <p:spPr/>
        <p:txBody>
          <a:bodyPr/>
          <a:lstStyle/>
          <a:p>
            <a:r>
              <a:rPr lang="zh-CN" altLang="en-US"/>
              <a:t>复杂电路简化</a:t>
            </a:r>
            <a:endParaRPr lang="zh-CN" altLang="en-US"/>
          </a:p>
        </p:txBody>
      </p:sp>
      <p:sp>
        <p:nvSpPr>
          <p:cNvPr id="1048652" name="文本占位符 7"/>
          <p:cNvSpPr>
            <a:spLocks noGrp="1"/>
          </p:cNvSpPr>
          <p:nvPr>
            <p:ph type="body" idx="1"/>
            <p:custDataLst>
              <p:tags r:id="rId5"/>
            </p:custDataLst>
          </p:nvPr>
        </p:nvSpPr>
        <p:spPr/>
        <p:txBody>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52"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48854" name="标题 5"/>
          <p:cNvSpPr>
            <a:spLocks noGrp="1"/>
          </p:cNvSpPr>
          <p:nvPr>
            <p:ph type="title" idx="1"/>
            <p:custDataLst>
              <p:tags r:id="rId4"/>
            </p:custDataLst>
          </p:nvPr>
        </p:nvSpPr>
        <p:spPr/>
        <p:txBody>
          <a:bodyPr/>
          <a:lstStyle/>
          <a:p>
            <a:r>
              <a:rPr lang="zh-CN" altLang="en-US"/>
              <a:t>目录</a:t>
            </a:r>
            <a:endParaRPr lang="zh-CN" altLang="en-US"/>
          </a:p>
        </p:txBody>
      </p:sp>
      <p:sp>
        <p:nvSpPr>
          <p:cNvPr id="1048856" name="任意多边形 17"/>
          <p:cNvSpPr/>
          <p:nvPr>
            <p:custDataLst>
              <p:tags r:id="rId5"/>
            </p:custDataLst>
          </p:nvPr>
        </p:nvSpPr>
        <p:spPr>
          <a:xfrm rot="360000">
            <a:off x="2783205" y="-68580"/>
            <a:ext cx="2309495" cy="7162800"/>
          </a:xfrm>
          <a:custGeom>
            <a:gdLst>
              <a:gd name="connsiteX0" fmla="*/ 0 w 6002338"/>
              <a:gd name="connsiteY0" fmla="*/ 0 h 6858000"/>
              <a:gd name="connsiteX1" fmla="*/ 4568420 w 6002338"/>
              <a:gd name="connsiteY1" fmla="*/ 0 h 6858000"/>
              <a:gd name="connsiteX2" fmla="*/ 4681412 w 6002338"/>
              <a:gd name="connsiteY2" fmla="*/ 130442 h 6858000"/>
              <a:gd name="connsiteX3" fmla="*/ 6002338 w 6002338"/>
              <a:gd name="connsiteY3" fmla="*/ 3809999 h 6858000"/>
              <a:gd name="connsiteX4" fmla="*/ 5164879 w 6002338"/>
              <a:gd name="connsiteY4" fmla="*/ 6809537 h 6858000"/>
              <a:gd name="connsiteX5" fmla="*/ 5133810 w 6002338"/>
              <a:gd name="connsiteY5" fmla="*/ 6858000 h 6858000"/>
              <a:gd name="connsiteX6" fmla="*/ 0 w 6002338"/>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7" h="11280">
                <a:moveTo>
                  <a:pt x="0" y="0"/>
                </a:moveTo>
                <a:lnTo>
                  <a:pt x="462" y="0"/>
                </a:lnTo>
                <a:lnTo>
                  <a:pt x="483" y="204"/>
                </a:lnTo>
                <a:lnTo>
                  <a:pt x="1462" y="101"/>
                </a:lnTo>
                <a:lnTo>
                  <a:pt x="1557" y="215"/>
                </a:lnTo>
                <a:cubicBezTo>
                  <a:pt x="2856" y="1859"/>
                  <a:pt x="3637" y="3968"/>
                  <a:pt x="3637" y="6267"/>
                </a:cubicBezTo>
                <a:cubicBezTo>
                  <a:pt x="3637" y="7932"/>
                  <a:pt x="3227" y="9497"/>
                  <a:pt x="2508" y="10859"/>
                </a:cubicBezTo>
                <a:lnTo>
                  <a:pt x="2499" y="10875"/>
                </a:lnTo>
                <a:lnTo>
                  <a:pt x="916" y="11041"/>
                </a:lnTo>
                <a:lnTo>
                  <a:pt x="941" y="11280"/>
                </a:lnTo>
                <a:lnTo>
                  <a:pt x="0" y="11280"/>
                </a:lnTo>
                <a:lnTo>
                  <a:pt x="0" y="0"/>
                </a:lnTo>
                <a:close/>
              </a:path>
            </a:pathLst>
          </a:custGeom>
          <a:noFill/>
          <a:ln>
            <a:gradFill flip="none" rotWithShape="1">
              <a:gsLst>
                <a:gs pos="30000">
                  <a:schemeClr val="accent1">
                    <a:alpha val="0"/>
                  </a:schemeClr>
                </a:gs>
                <a:gs pos="100000">
                  <a:schemeClr val="accent1"/>
                </a:gs>
              </a:gsLst>
              <a:lin ang="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58" name="任意多边形 18"/>
          <p:cNvSpPr/>
          <p:nvPr>
            <p:custDataLst>
              <p:tags r:id="rId6"/>
            </p:custDataLst>
          </p:nvPr>
        </p:nvSpPr>
        <p:spPr>
          <a:xfrm rot="360000">
            <a:off x="3037072" y="21451"/>
            <a:ext cx="1908810" cy="6961093"/>
          </a:xfrm>
          <a:custGeom>
            <a:gdLst>
              <a:gd name="connsiteX0" fmla="*/ 0 w 5706836"/>
              <a:gd name="connsiteY0" fmla="*/ 0 h 6858000"/>
              <a:gd name="connsiteX1" fmla="*/ 4167179 w 5706836"/>
              <a:gd name="connsiteY1" fmla="*/ 0 h 6858000"/>
              <a:gd name="connsiteX2" fmla="*/ 4280862 w 5706836"/>
              <a:gd name="connsiteY2" fmla="*/ 119238 h 6858000"/>
              <a:gd name="connsiteX3" fmla="*/ 5706836 w 5706836"/>
              <a:gd name="connsiteY3" fmla="*/ 3809999 h 6858000"/>
              <a:gd name="connsiteX4" fmla="*/ 4912158 w 5706836"/>
              <a:gd name="connsiteY4" fmla="*/ 6656308 h 6858000"/>
              <a:gd name="connsiteX5" fmla="*/ 4782856 w 5706836"/>
              <a:gd name="connsiteY5" fmla="*/ 6858000 h 6858000"/>
              <a:gd name="connsiteX6" fmla="*/ 0 w 5706836"/>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6" h="10962">
                <a:moveTo>
                  <a:pt x="711" y="0"/>
                </a:moveTo>
                <a:lnTo>
                  <a:pt x="760" y="54"/>
                </a:lnTo>
                <a:cubicBezTo>
                  <a:pt x="2156" y="1658"/>
                  <a:pt x="3006" y="3788"/>
                  <a:pt x="3006" y="6125"/>
                </a:cubicBezTo>
                <a:cubicBezTo>
                  <a:pt x="3006" y="7812"/>
                  <a:pt x="2563" y="9391"/>
                  <a:pt x="1792" y="10742"/>
                </a:cubicBezTo>
                <a:lnTo>
                  <a:pt x="1772" y="10776"/>
                </a:lnTo>
                <a:lnTo>
                  <a:pt x="0" y="10962"/>
                </a:lnTo>
                <a:lnTo>
                  <a:pt x="0" y="75"/>
                </a:lnTo>
                <a:lnTo>
                  <a:pt x="711" y="0"/>
                </a:lnTo>
                <a:close/>
              </a:path>
            </a:pathLst>
          </a:custGeom>
          <a:noFill/>
          <a:ln>
            <a:gradFill flip="none" rotWithShape="1">
              <a:gsLst>
                <a:gs pos="10000">
                  <a:schemeClr val="accent1">
                    <a:alpha val="0"/>
                  </a:schemeClr>
                </a:gs>
                <a:gs pos="100000">
                  <a:schemeClr val="accent1"/>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0" name="矩形: 圆角 2"/>
          <p:cNvSpPr/>
          <p:nvPr>
            <p:custDataLst>
              <p:tags r:id="rId7"/>
            </p:custDataLst>
          </p:nvPr>
        </p:nvSpPr>
        <p:spPr>
          <a:xfrm>
            <a:off x="4029075" y="55435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62" name="椭圆 47"/>
          <p:cNvSpPr/>
          <p:nvPr>
            <p:custDataLst>
              <p:tags r:id="rId8"/>
            </p:custDataLst>
          </p:nvPr>
        </p:nvSpPr>
        <p:spPr>
          <a:xfrm>
            <a:off x="4036695" y="56134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4" name="序号"/>
          <p:cNvSpPr/>
          <p:nvPr>
            <p:custDataLst>
              <p:tags r:id="rId9"/>
            </p:custDataLst>
          </p:nvPr>
        </p:nvSpPr>
        <p:spPr>
          <a:xfrm>
            <a:off x="4105275" y="63817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01</a:t>
            </a:r>
            <a:endParaRPr lang="zh-CN" altLang="en-US" sz="2400" b="1">
              <a:solidFill>
                <a:schemeClr val="bg1"/>
              </a:solidFill>
              <a:latin typeface="+mj-ea"/>
              <a:ea typeface="+mj-ea"/>
              <a:cs typeface="微软雅黑" panose="020b0503020204020204" charset="-122"/>
              <a:sym typeface="+mn-ea"/>
            </a:endParaRPr>
          </a:p>
        </p:txBody>
      </p:sp>
      <p:sp>
        <p:nvSpPr>
          <p:cNvPr id="1048866" name="标题"/>
          <p:cNvSpPr txBox="1"/>
          <p:nvPr>
            <p:custDataLst>
              <p:tags r:id="rId10"/>
            </p:custDataLst>
          </p:nvPr>
        </p:nvSpPr>
        <p:spPr>
          <a:xfrm>
            <a:off x="5187950" y="55435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添加目录标题</a:t>
            </a:r>
            <a:endParaRPr lang="zh-CN" altLang="en-US" sz="2000" b="1">
              <a:solidFill>
                <a:schemeClr val="tx1">
                  <a:lumMod val="75000"/>
                  <a:lumOff val="25000"/>
                </a:schemeClr>
              </a:solidFill>
              <a:cs typeface="微软雅黑" panose="020b0503020204020204" charset="-122"/>
              <a:sym typeface="+mn-ea"/>
            </a:endParaRPr>
          </a:p>
        </p:txBody>
      </p:sp>
      <p:sp>
        <p:nvSpPr>
          <p:cNvPr id="1048868" name="矩形: 圆角 2"/>
          <p:cNvSpPr/>
          <p:nvPr>
            <p:custDataLst>
              <p:tags r:id="rId11"/>
            </p:custDataLst>
          </p:nvPr>
        </p:nvSpPr>
        <p:spPr>
          <a:xfrm>
            <a:off x="4394835" y="156464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0" name="椭圆 48"/>
          <p:cNvSpPr/>
          <p:nvPr>
            <p:custDataLst>
              <p:tags r:id="rId12"/>
            </p:custDataLst>
          </p:nvPr>
        </p:nvSpPr>
        <p:spPr>
          <a:xfrm>
            <a:off x="4402455" y="157162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72" name="序号"/>
          <p:cNvSpPr/>
          <p:nvPr>
            <p:custDataLst>
              <p:tags r:id="rId13"/>
            </p:custDataLst>
          </p:nvPr>
        </p:nvSpPr>
        <p:spPr>
          <a:xfrm>
            <a:off x="4471035" y="164846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2</a:t>
            </a:r>
            <a:endParaRPr lang="en-US" altLang="zh-CN" sz="2400" b="1">
              <a:solidFill>
                <a:schemeClr val="bg1"/>
              </a:solidFill>
              <a:latin typeface="+mj-ea"/>
              <a:ea typeface="+mj-ea"/>
              <a:cs typeface="微软雅黑" panose="020b0503020204020204" charset="-122"/>
              <a:sym typeface="+mn-ea"/>
            </a:endParaRPr>
          </a:p>
        </p:txBody>
      </p:sp>
      <p:sp>
        <p:nvSpPr>
          <p:cNvPr id="1048874" name="标题"/>
          <p:cNvSpPr txBox="1"/>
          <p:nvPr>
            <p:custDataLst>
              <p:tags r:id="rId14"/>
            </p:custDataLst>
          </p:nvPr>
        </p:nvSpPr>
        <p:spPr>
          <a:xfrm>
            <a:off x="5553710" y="156464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电路简化的基本概念</a:t>
            </a:r>
            <a:endParaRPr lang="zh-CN" altLang="en-US" sz="2000" b="1">
              <a:solidFill>
                <a:schemeClr val="tx1">
                  <a:lumMod val="75000"/>
                  <a:lumOff val="25000"/>
                </a:schemeClr>
              </a:solidFill>
              <a:cs typeface="微软雅黑" panose="020b0503020204020204" charset="-122"/>
              <a:sym typeface="+mn-ea"/>
            </a:endParaRPr>
          </a:p>
        </p:txBody>
      </p:sp>
      <p:sp>
        <p:nvSpPr>
          <p:cNvPr id="1048876" name="矩形: 圆角 2"/>
          <p:cNvSpPr/>
          <p:nvPr>
            <p:custDataLst>
              <p:tags r:id="rId15"/>
            </p:custDataLst>
          </p:nvPr>
        </p:nvSpPr>
        <p:spPr>
          <a:xfrm>
            <a:off x="4394835" y="459549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8" name="椭圆 54"/>
          <p:cNvSpPr/>
          <p:nvPr>
            <p:custDataLst>
              <p:tags r:id="rId16"/>
            </p:custDataLst>
          </p:nvPr>
        </p:nvSpPr>
        <p:spPr>
          <a:xfrm>
            <a:off x="4402455" y="460248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0" name="序号"/>
          <p:cNvSpPr/>
          <p:nvPr>
            <p:custDataLst>
              <p:tags r:id="rId17"/>
            </p:custDataLst>
          </p:nvPr>
        </p:nvSpPr>
        <p:spPr>
          <a:xfrm>
            <a:off x="4471035" y="467931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5</a:t>
            </a:r>
            <a:endParaRPr lang="en-US" altLang="zh-CN" sz="2400" b="1">
              <a:solidFill>
                <a:schemeClr val="bg1"/>
              </a:solidFill>
              <a:latin typeface="+mj-ea"/>
              <a:ea typeface="+mj-ea"/>
              <a:cs typeface="微软雅黑" panose="020b0503020204020204" charset="-122"/>
              <a:sym typeface="+mn-ea"/>
            </a:endParaRPr>
          </a:p>
        </p:txBody>
      </p:sp>
      <p:sp>
        <p:nvSpPr>
          <p:cNvPr id="1048882" name="标题"/>
          <p:cNvSpPr txBox="1"/>
          <p:nvPr>
            <p:custDataLst>
              <p:tags r:id="rId18"/>
            </p:custDataLst>
          </p:nvPr>
        </p:nvSpPr>
        <p:spPr>
          <a:xfrm>
            <a:off x="5553710" y="459549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复杂电路简化的应用实例</a:t>
            </a:r>
            <a:endParaRPr lang="zh-CN" altLang="en-US" sz="2000" b="1">
              <a:solidFill>
                <a:schemeClr val="tx1">
                  <a:lumMod val="75000"/>
                  <a:lumOff val="25000"/>
                </a:schemeClr>
              </a:solidFill>
              <a:cs typeface="微软雅黑" panose="020b0503020204020204" charset="-122"/>
              <a:sym typeface="+mn-ea"/>
            </a:endParaRPr>
          </a:p>
        </p:txBody>
      </p:sp>
      <p:sp>
        <p:nvSpPr>
          <p:cNvPr id="1048884" name="矩形: 圆角 2"/>
          <p:cNvSpPr/>
          <p:nvPr>
            <p:custDataLst>
              <p:tags r:id="rId19"/>
            </p:custDataLst>
          </p:nvPr>
        </p:nvSpPr>
        <p:spPr>
          <a:xfrm>
            <a:off x="4029075" y="560578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86" name="椭圆 60"/>
          <p:cNvSpPr/>
          <p:nvPr>
            <p:custDataLst>
              <p:tags r:id="rId20"/>
            </p:custDataLst>
          </p:nvPr>
        </p:nvSpPr>
        <p:spPr>
          <a:xfrm>
            <a:off x="4036695" y="561276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8" name="序号"/>
          <p:cNvSpPr/>
          <p:nvPr>
            <p:custDataLst>
              <p:tags r:id="rId21"/>
            </p:custDataLst>
          </p:nvPr>
        </p:nvSpPr>
        <p:spPr>
          <a:xfrm>
            <a:off x="4105275" y="568960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6</a:t>
            </a:r>
            <a:endParaRPr lang="en-US" altLang="zh-CN" sz="2400" b="1">
              <a:solidFill>
                <a:schemeClr val="bg1"/>
              </a:solidFill>
              <a:latin typeface="+mj-ea"/>
              <a:ea typeface="+mj-ea"/>
              <a:cs typeface="微软雅黑" panose="020b0503020204020204" charset="-122"/>
              <a:sym typeface="+mn-ea"/>
            </a:endParaRPr>
          </a:p>
        </p:txBody>
      </p:sp>
      <p:sp>
        <p:nvSpPr>
          <p:cNvPr id="1048890" name="标题"/>
          <p:cNvSpPr txBox="1"/>
          <p:nvPr>
            <p:custDataLst>
              <p:tags r:id="rId22"/>
            </p:custDataLst>
          </p:nvPr>
        </p:nvSpPr>
        <p:spPr>
          <a:xfrm>
            <a:off x="5187950" y="560578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复杂电路简化的注意事项</a:t>
            </a:r>
            <a:endParaRPr lang="zh-CN" altLang="en-US" sz="2000" b="1">
              <a:solidFill>
                <a:schemeClr val="tx1">
                  <a:lumMod val="75000"/>
                  <a:lumOff val="25000"/>
                </a:schemeClr>
              </a:solidFill>
              <a:cs typeface="微软雅黑" panose="020b0503020204020204" charset="-122"/>
              <a:sym typeface="+mn-ea"/>
            </a:endParaRPr>
          </a:p>
        </p:txBody>
      </p:sp>
      <p:sp>
        <p:nvSpPr>
          <p:cNvPr id="1048892" name="矩形: 圆角 2"/>
          <p:cNvSpPr/>
          <p:nvPr>
            <p:custDataLst>
              <p:tags r:id="rId23"/>
            </p:custDataLst>
          </p:nvPr>
        </p:nvSpPr>
        <p:spPr>
          <a:xfrm>
            <a:off x="4612005" y="257492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94" name="椭圆 66"/>
          <p:cNvSpPr/>
          <p:nvPr>
            <p:custDataLst>
              <p:tags r:id="rId24"/>
            </p:custDataLst>
          </p:nvPr>
        </p:nvSpPr>
        <p:spPr>
          <a:xfrm>
            <a:off x="4619625" y="258191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96" name="序号"/>
          <p:cNvSpPr/>
          <p:nvPr>
            <p:custDataLst>
              <p:tags r:id="rId25"/>
            </p:custDataLst>
          </p:nvPr>
        </p:nvSpPr>
        <p:spPr>
          <a:xfrm>
            <a:off x="4688205" y="265874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3</a:t>
            </a:r>
            <a:endParaRPr lang="en-US" altLang="zh-CN" sz="2400" b="1">
              <a:solidFill>
                <a:schemeClr val="bg1"/>
              </a:solidFill>
              <a:latin typeface="+mj-ea"/>
              <a:ea typeface="+mj-ea"/>
              <a:cs typeface="微软雅黑" panose="020b0503020204020204" charset="-122"/>
              <a:sym typeface="+mn-ea"/>
            </a:endParaRPr>
          </a:p>
        </p:txBody>
      </p:sp>
      <p:sp>
        <p:nvSpPr>
          <p:cNvPr id="1048898" name="标题"/>
          <p:cNvSpPr txBox="1"/>
          <p:nvPr>
            <p:custDataLst>
              <p:tags r:id="rId26"/>
            </p:custDataLst>
          </p:nvPr>
        </p:nvSpPr>
        <p:spPr>
          <a:xfrm>
            <a:off x="5770880" y="257492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电路简化的基本原则</a:t>
            </a:r>
            <a:endParaRPr lang="zh-CN" altLang="en-US" sz="2000" b="1">
              <a:solidFill>
                <a:schemeClr val="tx1">
                  <a:lumMod val="75000"/>
                  <a:lumOff val="25000"/>
                </a:schemeClr>
              </a:solidFill>
              <a:cs typeface="微软雅黑" panose="020b0503020204020204" charset="-122"/>
              <a:sym typeface="+mn-ea"/>
            </a:endParaRPr>
          </a:p>
        </p:txBody>
      </p:sp>
      <p:sp>
        <p:nvSpPr>
          <p:cNvPr id="1048900" name="矩形: 圆角 2"/>
          <p:cNvSpPr/>
          <p:nvPr>
            <p:custDataLst>
              <p:tags r:id="rId27"/>
            </p:custDataLst>
          </p:nvPr>
        </p:nvSpPr>
        <p:spPr>
          <a:xfrm>
            <a:off x="4612005" y="358521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902" name="椭圆 87"/>
          <p:cNvSpPr/>
          <p:nvPr>
            <p:custDataLst>
              <p:tags r:id="rId28"/>
            </p:custDataLst>
          </p:nvPr>
        </p:nvSpPr>
        <p:spPr>
          <a:xfrm>
            <a:off x="4619625" y="359219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904" name="序号"/>
          <p:cNvSpPr/>
          <p:nvPr>
            <p:custDataLst>
              <p:tags r:id="rId29"/>
            </p:custDataLst>
          </p:nvPr>
        </p:nvSpPr>
        <p:spPr>
          <a:xfrm>
            <a:off x="4688205" y="366903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4</a:t>
            </a:r>
            <a:endParaRPr lang="en-US" altLang="zh-CN" sz="2400" b="1">
              <a:solidFill>
                <a:schemeClr val="bg1"/>
              </a:solidFill>
              <a:latin typeface="+mj-ea"/>
              <a:ea typeface="+mj-ea"/>
              <a:cs typeface="微软雅黑" panose="020b0503020204020204" charset="-122"/>
              <a:sym typeface="+mn-ea"/>
            </a:endParaRPr>
          </a:p>
        </p:txBody>
      </p:sp>
      <p:sp>
        <p:nvSpPr>
          <p:cNvPr id="1048906" name="标题"/>
          <p:cNvSpPr txBox="1"/>
          <p:nvPr>
            <p:custDataLst>
              <p:tags r:id="rId30"/>
            </p:custDataLst>
          </p:nvPr>
        </p:nvSpPr>
        <p:spPr>
          <a:xfrm>
            <a:off x="5770880" y="358521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复杂电路的简化步骤</a:t>
            </a:r>
            <a:endParaRPr lang="zh-CN" altLang="en-US" sz="2000" b="1">
              <a:solidFill>
                <a:schemeClr val="tx1">
                  <a:lumMod val="75000"/>
                  <a:lumOff val="25000"/>
                </a:schemeClr>
              </a:solidFill>
              <a:cs typeface="微软雅黑" panose="020b0503020204020204" charset="-122"/>
              <a:sym typeface="+mn-ea"/>
            </a:endParaRPr>
          </a:p>
        </p:txBody>
      </p:sp>
    </p:spTree>
    <p:custDataLst>
      <p:tags r:id="rId3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52" name="文本占位符 3"/>
          <p:cNvSpPr>
            <a:spLocks noGrp="1"/>
          </p:cNvSpPr>
          <p:nvPr>
            <p:ph type="body" idx="2"/>
            <p:custDataLst>
              <p:tags r:id="rId2"/>
            </p:custDataLst>
          </p:nvPr>
        </p:nvSpPr>
        <p:spPr/>
        <p:txBody>
          <a:bodyPr/>
          <a:lstStyle/>
          <a:p>
            <a:r>
              <a:rPr lang="zh-CN" altLang="en-US"/>
              <a:t>第 一 章</a:t>
            </a:r>
            <a:endParaRPr lang="zh-CN" altLang="en-US"/>
          </a:p>
        </p:txBody>
      </p:sp>
      <p:sp>
        <p:nvSpPr>
          <p:cNvPr id="1048954"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08" name="文本占位符 3"/>
          <p:cNvSpPr>
            <a:spLocks noGrp="1"/>
          </p:cNvSpPr>
          <p:nvPr>
            <p:ph type="body" idx="2"/>
            <p:custDataLst>
              <p:tags r:id="rId2"/>
            </p:custDataLst>
          </p:nvPr>
        </p:nvSpPr>
        <p:spPr/>
        <p:txBody>
          <a:bodyPr/>
          <a:lstStyle/>
          <a:p>
            <a:r>
              <a:rPr lang="zh-CN" altLang="en-US"/>
              <a:t>第 二 章</a:t>
            </a:r>
            <a:endParaRPr lang="zh-CN" altLang="en-US"/>
          </a:p>
        </p:txBody>
      </p:sp>
      <p:sp>
        <p:nvSpPr>
          <p:cNvPr id="1049010" name="标题 4"/>
          <p:cNvSpPr>
            <a:spLocks noGrp="1"/>
          </p:cNvSpPr>
          <p:nvPr>
            <p:ph type="title" idx="1"/>
            <p:custDataLst>
              <p:tags r:id="rId3"/>
            </p:custDataLst>
          </p:nvPr>
        </p:nvSpPr>
        <p:spPr/>
        <p:txBody>
          <a:bodyPr/>
          <a:lstStyle/>
          <a:p>
            <a:r>
              <a:rPr lang="zh-CN" altLang="en-US"/>
              <a:t>电路简化的基本概念</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64" name="标题 2"/>
          <p:cNvSpPr>
            <a:spLocks noGrp="1"/>
          </p:cNvSpPr>
          <p:nvPr>
            <p:ph type="title" idx="1"/>
          </p:nvPr>
        </p:nvSpPr>
        <p:spPr/>
        <p:txBody>
          <a:bodyPr/>
          <a:lstStyle/>
          <a:p>
            <a:r>
              <a:rPr lang="zh-CN" altLang="en-US"/>
              <a:t>电路简化的定义</a:t>
            </a:r>
            <a:endParaRPr lang="zh-CN" altLang="en-US"/>
          </a:p>
        </p:txBody>
      </p:sp>
      <p:sp>
        <p:nvSpPr>
          <p:cNvPr id="1049066"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68"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70"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72"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74"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76"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78"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80"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82"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常用的电路简化方法包括等效变换、元件替代和电路模型简化等</a:t>
            </a:r>
            <a:endParaRPr lang="zh-CN" altLang="en-US" sz="2400">
              <a:latin typeface="+mn-ea"/>
              <a:ea typeface="+mn-ea"/>
            </a:endParaRPr>
          </a:p>
        </p:txBody>
      </p:sp>
      <p:sp>
        <p:nvSpPr>
          <p:cNvPr id="1049084"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电路简化是电子工程领域中一项重要的技术手段</a:t>
            </a:r>
            <a:endParaRPr lang="zh-CN" altLang="en-US" sz="2400">
              <a:latin typeface="+mn-ea"/>
              <a:ea typeface="+mn-ea"/>
            </a:endParaRPr>
          </a:p>
        </p:txBody>
      </p:sp>
      <p:sp>
        <p:nvSpPr>
          <p:cNvPr id="1049086"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电路简化是将复杂电路转化为简单电路的过程</a:t>
            </a:r>
            <a:endParaRPr lang="zh-CN" altLang="en-US" sz="2400">
              <a:latin typeface="+mn-ea"/>
              <a:ea typeface="+mn-ea"/>
            </a:endParaRPr>
          </a:p>
        </p:txBody>
      </p:sp>
      <p:sp>
        <p:nvSpPr>
          <p:cNvPr id="1049088"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目的是提高电路性能、降低成本和便于维护</a:t>
            </a:r>
            <a:endParaRPr lang="zh-CN" altLang="en-US" sz="2400">
              <a:latin typeface="+mn-ea"/>
              <a:ea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34" name="标题 2"/>
          <p:cNvSpPr>
            <a:spLocks noGrp="1"/>
          </p:cNvSpPr>
          <p:nvPr>
            <p:ph type="title" idx="1"/>
          </p:nvPr>
        </p:nvSpPr>
        <p:spPr/>
        <p:txBody>
          <a:bodyPr/>
          <a:lstStyle/>
          <a:p>
            <a:r>
              <a:rPr lang="zh-CN" altLang="en-US"/>
              <a:t>电路简化的目的</a:t>
            </a:r>
            <a:endParaRPr lang="zh-CN" altLang="en-US"/>
          </a:p>
        </p:txBody>
      </p:sp>
      <p:sp>
        <p:nvSpPr>
          <p:cNvPr id="1049136"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提高电路的可读性和可维护性</a:t>
            </a:r>
            <a:endParaRPr lang="zh-CN" altLang="en-US" sz="1200" spc="150">
              <a:solidFill>
                <a:schemeClr val="tx1">
                  <a:lumMod val="65000"/>
                  <a:lumOff val="35000"/>
                </a:schemeClr>
              </a:solidFill>
              <a:latin typeface="+mn-ea"/>
              <a:sym typeface="+mn-ea"/>
            </a:endParaRPr>
          </a:p>
        </p:txBody>
      </p:sp>
      <p:sp>
        <p:nvSpPr>
          <p:cNvPr id="1049138"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降低电路的复杂性和成本</a:t>
            </a:r>
            <a:endParaRPr lang="zh-CN" altLang="en-US" sz="1200" spc="150">
              <a:solidFill>
                <a:schemeClr val="tx1">
                  <a:lumMod val="65000"/>
                  <a:lumOff val="35000"/>
                </a:schemeClr>
              </a:solidFill>
              <a:latin typeface="+mn-ea"/>
              <a:sym typeface="+mn-ea"/>
            </a:endParaRPr>
          </a:p>
        </p:txBody>
      </p:sp>
      <p:sp>
        <p:nvSpPr>
          <p:cNvPr id="1049140"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优化电路的性能和可靠性</a:t>
            </a:r>
            <a:endParaRPr lang="zh-CN" altLang="en-US" sz="1200" spc="150">
              <a:solidFill>
                <a:schemeClr val="tx1">
                  <a:lumMod val="65000"/>
                  <a:lumOff val="35000"/>
                </a:schemeClr>
              </a:solidFill>
              <a:latin typeface="+mn-ea"/>
              <a:sym typeface="+mn-ea"/>
            </a:endParaRPr>
          </a:p>
        </p:txBody>
      </p:sp>
      <p:sp>
        <p:nvSpPr>
          <p:cNvPr id="1049142"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便于电路的调试、测试和故障排除</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88" name="标题 2"/>
          <p:cNvSpPr>
            <a:spLocks noGrp="1"/>
          </p:cNvSpPr>
          <p:nvPr>
            <p:ph type="title" idx="1"/>
          </p:nvPr>
        </p:nvSpPr>
        <p:spPr/>
        <p:txBody>
          <a:bodyPr/>
          <a:lstStyle/>
          <a:p>
            <a:r>
              <a:rPr lang="zh-CN" altLang="en-US"/>
              <a:t>电路简化的方法</a:t>
            </a:r>
            <a:endParaRPr lang="zh-CN" altLang="en-US"/>
          </a:p>
        </p:txBody>
      </p:sp>
      <p:sp>
        <p:nvSpPr>
          <p:cNvPr id="1049190"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2"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4"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6"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8"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0"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2"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4"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合并同类项</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20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运用等效变换法</a:t>
            </a:r>
            <a:endParaRPr sz="2000" err="1">
              <a:solidFill>
                <a:schemeClr val="tx1">
                  <a:lumMod val="75000"/>
                  <a:lumOff val="25000"/>
                </a:schemeClr>
              </a:solidFill>
              <a:latin typeface="+mn-ea"/>
              <a:ea typeface="+mn-ea"/>
              <a:cs typeface="+mn-ea"/>
              <a:sym typeface="+mn-lt"/>
            </a:endParaRPr>
          </a:p>
        </p:txBody>
      </p:sp>
      <p:sp>
        <p:nvSpPr>
          <p:cNvPr id="1049210"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2"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4"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216"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8"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0"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2"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4"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运用叠加定理</a:t>
            </a:r>
            <a:endParaRPr sz="2000" err="1">
              <a:solidFill>
                <a:schemeClr val="tx1">
                  <a:lumMod val="75000"/>
                  <a:lumOff val="25000"/>
                </a:schemeClr>
              </a:solidFill>
              <a:latin typeface="+mn-ea"/>
              <a:ea typeface="+mn-ea"/>
              <a:cs typeface="+mn-ea"/>
              <a:sym typeface="+mn-lt"/>
            </a:endParaRPr>
          </a:p>
        </p:txBody>
      </p:sp>
      <p:sp>
        <p:nvSpPr>
          <p:cNvPr id="104922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运用KCL和KVL定理</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74" name="文本占位符 3"/>
          <p:cNvSpPr>
            <a:spLocks noGrp="1"/>
          </p:cNvSpPr>
          <p:nvPr>
            <p:ph type="body" idx="2"/>
            <p:custDataLst>
              <p:tags r:id="rId2"/>
            </p:custDataLst>
          </p:nvPr>
        </p:nvSpPr>
        <p:spPr/>
        <p:txBody>
          <a:bodyPr/>
          <a:lstStyle/>
          <a:p>
            <a:r>
              <a:rPr lang="zh-CN" altLang="en-US"/>
              <a:t>第 三 章</a:t>
            </a:r>
            <a:endParaRPr lang="zh-CN" altLang="en-US"/>
          </a:p>
        </p:txBody>
      </p:sp>
      <p:sp>
        <p:nvSpPr>
          <p:cNvPr id="1049276" name="标题 4"/>
          <p:cNvSpPr>
            <a:spLocks noGrp="1"/>
          </p:cNvSpPr>
          <p:nvPr>
            <p:ph type="title" idx="1"/>
            <p:custDataLst>
              <p:tags r:id="rId3"/>
            </p:custDataLst>
          </p:nvPr>
        </p:nvSpPr>
        <p:spPr/>
        <p:txBody>
          <a:bodyPr/>
          <a:lstStyle/>
          <a:p>
            <a:r>
              <a:rPr lang="zh-CN" altLang="en-US"/>
              <a:t>电路简化的基本原则</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30" name="标题 2"/>
          <p:cNvSpPr>
            <a:spLocks noGrp="1"/>
          </p:cNvSpPr>
          <p:nvPr>
            <p:ph type="title" idx="1"/>
          </p:nvPr>
        </p:nvSpPr>
        <p:spPr/>
        <p:txBody>
          <a:bodyPr/>
          <a:lstStyle/>
          <a:p>
            <a:r>
              <a:rPr lang="zh-CN" altLang="en-US"/>
              <a:t>电流定律</a:t>
            </a:r>
            <a:endParaRPr lang="zh-CN" altLang="en-US"/>
          </a:p>
        </p:txBody>
      </p:sp>
      <p:sp>
        <p:nvSpPr>
          <p:cNvPr id="1049332"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34"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36"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38"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解释：电流定律是电路分析中最基本的定律之一它反映了电路中电流的基本性质和行为规律</a:t>
            </a:r>
            <a:endParaRPr lang="en-US" altLang="zh-CN">
              <a:solidFill>
                <a:schemeClr val="dk1">
                  <a:lumMod val="80000"/>
                  <a:lumOff val="20000"/>
                </a:schemeClr>
              </a:solidFill>
              <a:latin typeface="+mn-ea"/>
              <a:sym typeface="+mn-ea"/>
            </a:endParaRPr>
          </a:p>
        </p:txBody>
      </p:sp>
      <p:sp>
        <p:nvSpPr>
          <p:cNvPr id="1049340"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42"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44"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46"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定义：电路中流过同一节点的电流代数和为零</a:t>
            </a:r>
            <a:endParaRPr lang="zh-CN" altLang="en-US" sz="1600">
              <a:solidFill>
                <a:schemeClr val="dk1">
                  <a:lumMod val="80000"/>
                  <a:lumOff val="20000"/>
                </a:schemeClr>
              </a:solidFill>
              <a:latin typeface="+mn-ea"/>
              <a:sym typeface="+mn-ea"/>
            </a:endParaRPr>
          </a:p>
        </p:txBody>
      </p:sp>
      <p:sp>
        <p:nvSpPr>
          <p:cNvPr id="1049348"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50"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52"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54"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适用范围：适用于任何线性电路和非线性电路</a:t>
            </a:r>
            <a:endParaRPr lang="zh-CN" altLang="en-US" sz="1600">
              <a:solidFill>
                <a:schemeClr val="dk1">
                  <a:lumMod val="80000"/>
                  <a:lumOff val="20000"/>
                </a:schemeClr>
              </a:solidFill>
              <a:latin typeface="+mn-ea"/>
              <a:sym typeface="+mn-ea"/>
            </a:endParaRPr>
          </a:p>
        </p:txBody>
      </p:sp>
      <p:sp>
        <p:nvSpPr>
          <p:cNvPr id="1049356"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58"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60"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62"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应用：在进行电路分析和计算时电流定律是必不可少的工具之一它可以用于解决各种电路问题</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408" name="标题 2"/>
          <p:cNvSpPr>
            <a:spLocks noGrp="1"/>
          </p:cNvSpPr>
          <p:nvPr>
            <p:ph type="title" idx="1"/>
          </p:nvPr>
        </p:nvSpPr>
        <p:spPr/>
        <p:txBody>
          <a:bodyPr/>
          <a:lstStyle/>
          <a:p>
            <a:r>
              <a:rPr lang="zh-CN" altLang="en-US"/>
              <a:t>电压定律</a:t>
            </a:r>
            <a:endParaRPr lang="zh-CN" altLang="en-US"/>
          </a:p>
        </p:txBody>
      </p:sp>
      <p:sp>
        <p:nvSpPr>
          <p:cNvPr id="1049410"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12"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14"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16"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应用场景：电压定律在电路分析、电子设计、电力系统等领域都有广泛的应用。</a:t>
            </a:r>
            <a:endParaRPr lang="en-US" altLang="zh-CN" sz="1600">
              <a:solidFill>
                <a:schemeClr val="dk1">
                  <a:lumMod val="80000"/>
                  <a:lumOff val="20000"/>
                </a:schemeClr>
              </a:solidFill>
              <a:latin typeface="+mn-ea"/>
              <a:sym typeface="+mn-ea"/>
            </a:endParaRPr>
          </a:p>
        </p:txBody>
      </p:sp>
      <p:sp>
        <p:nvSpPr>
          <p:cNvPr id="1049418"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20"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22"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24"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定义：电压定律是电路分析的基本原则之一它指出在电路中任意两点之间的电压是一定的。</a:t>
            </a:r>
            <a:endParaRPr lang="zh-CN" altLang="en-US">
              <a:solidFill>
                <a:schemeClr val="dk1">
                  <a:lumMod val="80000"/>
                  <a:lumOff val="20000"/>
                </a:schemeClr>
              </a:solidFill>
              <a:latin typeface="+mn-ea"/>
              <a:sym typeface="+mn-ea"/>
            </a:endParaRPr>
          </a:p>
        </p:txBody>
      </p:sp>
      <p:sp>
        <p:nvSpPr>
          <p:cNvPr id="104942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28"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30"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32"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作用：电压定律可以帮助我们简化复杂的电路通过将电路分解成若干个部分然后分别计算各部分的电压最终求得总电压。</a:t>
            </a:r>
            <a:endParaRPr lang="zh-CN" altLang="en-US">
              <a:solidFill>
                <a:schemeClr val="dk1">
                  <a:lumMod val="80000"/>
                  <a:lumOff val="20000"/>
                </a:schemeClr>
              </a:solidFill>
              <a:latin typeface="+mn-ea"/>
              <a:sym typeface="+mn-ea"/>
            </a:endParaRPr>
          </a:p>
        </p:txBody>
      </p:sp>
      <p:sp>
        <p:nvSpPr>
          <p:cNvPr id="1049434"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36"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38"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40"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注意事项：在应用电压定律时需要注意电流的方向和电压的正负号以免出现错误的结果。</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86" name="标题 2"/>
          <p:cNvSpPr>
            <a:spLocks noGrp="1"/>
          </p:cNvSpPr>
          <p:nvPr>
            <p:ph type="title" idx="1"/>
          </p:nvPr>
        </p:nvSpPr>
        <p:spPr/>
        <p:txBody>
          <a:bodyPr/>
          <a:lstStyle/>
          <a:p>
            <a:r>
              <a:rPr lang="zh-CN" altLang="en-US"/>
              <a:t>欧姆定律</a:t>
            </a:r>
            <a:endParaRPr lang="zh-CN" altLang="en-US"/>
          </a:p>
        </p:txBody>
      </p:sp>
      <p:sp>
        <p:nvSpPr>
          <p:cNvPr id="1049488"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90"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定义：导体中的电流与电压成正比与电阻成反比</a:t>
            </a:r>
            <a:endParaRPr lang="zh-CN" altLang="en-US" sz="2000" spc="150">
              <a:solidFill>
                <a:schemeClr val="tx1">
                  <a:lumMod val="75000"/>
                  <a:lumOff val="25000"/>
                </a:schemeClr>
              </a:solidFill>
              <a:latin typeface="+mn-ea"/>
              <a:sym typeface="+mn-ea"/>
            </a:endParaRPr>
          </a:p>
        </p:txBody>
      </p:sp>
      <p:sp>
        <p:nvSpPr>
          <p:cNvPr id="1049492"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494"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96"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公式：I=U/R</a:t>
            </a:r>
            <a:endParaRPr lang="zh-CN" altLang="en-US" sz="2000" spc="150">
              <a:solidFill>
                <a:schemeClr val="tx1">
                  <a:lumMod val="75000"/>
                  <a:lumOff val="25000"/>
                </a:schemeClr>
              </a:solidFill>
              <a:latin typeface="+mn-ea"/>
              <a:sym typeface="+mn-ea"/>
            </a:endParaRPr>
          </a:p>
        </p:txBody>
      </p:sp>
      <p:sp>
        <p:nvSpPr>
          <p:cNvPr id="1049498"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500"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502"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应用：用于计算电路中的电流和电压</a:t>
            </a:r>
            <a:endParaRPr lang="zh-CN" altLang="en-US" sz="2000" spc="150">
              <a:solidFill>
                <a:schemeClr val="tx1">
                  <a:lumMod val="75000"/>
                  <a:lumOff val="25000"/>
                </a:schemeClr>
              </a:solidFill>
              <a:latin typeface="+mn-ea"/>
              <a:sym typeface="+mn-ea"/>
            </a:endParaRPr>
          </a:p>
        </p:txBody>
      </p:sp>
      <p:sp>
        <p:nvSpPr>
          <p:cNvPr id="1049504"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506"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508"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注意事项：在分析电路时应先考虑欧姆定律再考虑其他电路定律</a:t>
            </a:r>
            <a:endParaRPr lang="zh-CN" altLang="en-US" sz="2000" spc="150">
              <a:solidFill>
                <a:schemeClr val="tx1">
                  <a:lumMod val="75000"/>
                  <a:lumOff val="25000"/>
                </a:schemeClr>
              </a:solidFill>
              <a:latin typeface="+mn-ea"/>
              <a:sym typeface="+mn-ea"/>
            </a:endParaRPr>
          </a:p>
        </p:txBody>
      </p:sp>
      <p:sp>
        <p:nvSpPr>
          <p:cNvPr id="1049510"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556" name="标题 2"/>
          <p:cNvSpPr>
            <a:spLocks noGrp="1"/>
          </p:cNvSpPr>
          <p:nvPr>
            <p:ph type="title" idx="1"/>
          </p:nvPr>
        </p:nvSpPr>
        <p:spPr/>
        <p:txBody>
          <a:bodyPr/>
          <a:lstStyle/>
          <a:p>
            <a:r>
              <a:rPr lang="zh-CN" altLang="en-US"/>
              <a:t>基尔霍夫定律</a:t>
            </a:r>
            <a:endParaRPr lang="zh-CN" altLang="en-US"/>
          </a:p>
        </p:txBody>
      </p:sp>
      <p:sp>
        <p:nvSpPr>
          <p:cNvPr id="1049558"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560"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定义：基尔霍夫定律是电路的基本定律它指出在电路中流入节点的电流之和等于流出节点的电流之和。</a:t>
            </a:r>
            <a:endParaRPr lang="zh-CN" altLang="en-US" sz="2000" spc="150">
              <a:solidFill>
                <a:schemeClr val="tx1">
                  <a:lumMod val="75000"/>
                  <a:lumOff val="25000"/>
                </a:schemeClr>
              </a:solidFill>
              <a:latin typeface="+mn-ea"/>
              <a:sym typeface="+mn-ea"/>
            </a:endParaRPr>
          </a:p>
        </p:txBody>
      </p:sp>
      <p:sp>
        <p:nvSpPr>
          <p:cNvPr id="1049562"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564"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566"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应用场景：适用于任何集总参数电路包括线性时不变电路。</a:t>
            </a:r>
            <a:endParaRPr lang="zh-CN" altLang="en-US" sz="2000" spc="150">
              <a:solidFill>
                <a:schemeClr val="tx1">
                  <a:lumMod val="75000"/>
                  <a:lumOff val="25000"/>
                </a:schemeClr>
              </a:solidFill>
              <a:latin typeface="+mn-ea"/>
              <a:sym typeface="+mn-ea"/>
            </a:endParaRPr>
          </a:p>
        </p:txBody>
      </p:sp>
      <p:sp>
        <p:nvSpPr>
          <p:cNvPr id="1049568"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570"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572"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重要性：是电路分析的基础对于理解和分析复杂电路至关重要。</a:t>
            </a:r>
            <a:endParaRPr lang="zh-CN" altLang="en-US" sz="2000" spc="150">
              <a:solidFill>
                <a:schemeClr val="tx1">
                  <a:lumMod val="75000"/>
                  <a:lumOff val="25000"/>
                </a:schemeClr>
              </a:solidFill>
              <a:latin typeface="+mn-ea"/>
              <a:sym typeface="+mn-ea"/>
            </a:endParaRPr>
          </a:p>
        </p:txBody>
      </p:sp>
      <p:sp>
        <p:nvSpPr>
          <p:cNvPr id="1049574"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576"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578"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局限性：只适用于集总参数电路不适用于分布参数电路。</a:t>
            </a:r>
            <a:endParaRPr lang="zh-CN" altLang="en-US" sz="2000" spc="150">
              <a:solidFill>
                <a:schemeClr val="tx1">
                  <a:lumMod val="75000"/>
                  <a:lumOff val="25000"/>
                </a:schemeClr>
              </a:solidFill>
              <a:latin typeface="+mn-ea"/>
              <a:sym typeface="+mn-ea"/>
            </a:endParaRPr>
          </a:p>
        </p:txBody>
      </p:sp>
      <p:sp>
        <p:nvSpPr>
          <p:cNvPr id="1049580"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626" name="文本占位符 3"/>
          <p:cNvSpPr>
            <a:spLocks noGrp="1"/>
          </p:cNvSpPr>
          <p:nvPr>
            <p:ph type="body" idx="2"/>
            <p:custDataLst>
              <p:tags r:id="rId2"/>
            </p:custDataLst>
          </p:nvPr>
        </p:nvSpPr>
        <p:spPr/>
        <p:txBody>
          <a:bodyPr/>
          <a:lstStyle/>
          <a:p>
            <a:r>
              <a:rPr lang="zh-CN" altLang="en-US"/>
              <a:t>第 四 章</a:t>
            </a:r>
            <a:endParaRPr lang="zh-CN" altLang="en-US"/>
          </a:p>
        </p:txBody>
      </p:sp>
      <p:sp>
        <p:nvSpPr>
          <p:cNvPr id="1049628" name="标题 4"/>
          <p:cNvSpPr>
            <a:spLocks noGrp="1"/>
          </p:cNvSpPr>
          <p:nvPr>
            <p:ph type="title" idx="1"/>
            <p:custDataLst>
              <p:tags r:id="rId3"/>
            </p:custDataLst>
          </p:nvPr>
        </p:nvSpPr>
        <p:spPr/>
        <p:txBody>
          <a:bodyPr/>
          <a:lstStyle/>
          <a:p>
            <a:r>
              <a:rPr lang="zh-CN" altLang="en-US"/>
              <a:t>复杂电路的简化步骤</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682" name="标题 2"/>
          <p:cNvSpPr>
            <a:spLocks noGrp="1"/>
          </p:cNvSpPr>
          <p:nvPr>
            <p:ph type="title" idx="1"/>
          </p:nvPr>
        </p:nvSpPr>
        <p:spPr/>
        <p:txBody>
          <a:bodyPr/>
          <a:lstStyle/>
          <a:p>
            <a:r>
              <a:rPr lang="zh-CN" altLang="en-US"/>
              <a:t>识别电路元件</a:t>
            </a:r>
            <a:endParaRPr lang="zh-CN" altLang="en-US"/>
          </a:p>
        </p:txBody>
      </p:sp>
      <p:sp>
        <p:nvSpPr>
          <p:cNvPr id="1049684"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686"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688"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690"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692"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694"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696"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698"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700"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确定元件的连接方式</a:t>
            </a:r>
            <a:endParaRPr lang="zh-CN" altLang="en-US" sz="2400">
              <a:latin typeface="+mn-ea"/>
              <a:ea typeface="+mn-ea"/>
            </a:endParaRPr>
          </a:p>
        </p:txBody>
      </p:sp>
      <p:sp>
        <p:nvSpPr>
          <p:cNvPr id="1049702"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确定元件的作用和功能</a:t>
            </a:r>
            <a:endParaRPr lang="zh-CN" altLang="en-US" sz="2400">
              <a:latin typeface="+mn-ea"/>
              <a:ea typeface="+mn-ea"/>
            </a:endParaRPr>
          </a:p>
        </p:txBody>
      </p:sp>
      <p:sp>
        <p:nvSpPr>
          <p:cNvPr id="1049704"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确定电路中的元件类型</a:t>
            </a:r>
            <a:endParaRPr lang="zh-CN" altLang="en-US" sz="2400">
              <a:latin typeface="+mn-ea"/>
              <a:ea typeface="+mn-ea"/>
            </a:endParaRPr>
          </a:p>
        </p:txBody>
      </p:sp>
      <p:sp>
        <p:nvSpPr>
          <p:cNvPr id="1049706"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确定元件的电压和电流值</a:t>
            </a:r>
            <a:endParaRPr lang="zh-CN" altLang="en-US" sz="2400">
              <a:latin typeface="+mn-ea"/>
              <a:ea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https://d.book118.com/607064010154006036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内容。"/>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 一 章"/>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5.xml><?xml version="1.0" encoding="utf-8"?>
<p:tagLst xmlns:p="http://schemas.openxmlformats.org/presentationml/2006/main">
  <p:tag name="KSO_WM_BEAUTIFY_FLAG" val="#wm#"/>
  <p:tag name="KSO_WM_SLIDE_CONTENT_AREA" val="{&quot;left&quot;:&quot;74.4&quot;,&quot;top&quot;:&quot;58.35&quot;,&quot;width&quot;:&quot;660.35&quot;,&quot;height&quot;:&quot;315&quot;}"/>
  <p:tag name="KSO_WM_SLIDE_ID" val="custom202309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3000000119209289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1"/>
  <p:tag name="KSO_WM_UNIT_INDEX" val="1_1"/>
  <p:tag name="KSO_WM_UNIT_LAYERLEVEL" val="1_1"/>
  <p:tag name="KSO_WM_UNIT_TYPE" val="l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2"/>
  <p:tag name="KSO_WM_UNIT_INDEX" val="1_2"/>
  <p:tag name="KSO_WM_UNIT_LAYERLEVEL" val="1_1"/>
  <p:tag name="KSO_WM_UNIT_TYPE" val="l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1"/>
  <p:tag name="KSO_WM_UNIT_INDEX" val="1_1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3"/>
  <p:tag name="KSO_WM_UNIT_INDEX" val="1_1_3"/>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2"/>
  <p:tag name="KSO_WM_UNIT_INDEX" val="1_1_2"/>
  <p:tag name="KSO_WM_UNIT_LAYERLEVEL" val="1_1_1"/>
  <p:tag name="KSO_WM_UNIT_PRESET_TEXT" val="01"/>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1"/>
  <p:tag name="KSO_WM_UNIT_INDEX" val="1_2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3"/>
  <p:tag name="KSO_WM_UNIT_INDEX" val="1_2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2"/>
  <p:tag name="KSO_WM_UNIT_INDEX" val="1_2_2"/>
  <p:tag name="KSO_WM_UNIT_LAYERLEVEL" val="1_1_1"/>
  <p:tag name="KSO_WM_UNIT_PRESET_TEXT" val="02"/>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1"/>
  <p:tag name="KSO_WM_UNIT_INDEX" val="1_5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3"/>
  <p:tag name="KSO_WM_UNIT_INDEX" val="1_5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2"/>
  <p:tag name="KSO_WM_UNIT_INDEX" val="1_5_2"/>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1"/>
  <p:tag name="KSO_WM_UNIT_INDEX" val="1_6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3"/>
  <p:tag name="KSO_WM_UNIT_INDEX" val="1_6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2"/>
  <p:tag name="KSO_WM_UNIT_INDEX" val="1_6_2"/>
  <p:tag name="KSO_WM_UNIT_LAYERLEVEL" val="1_1_1"/>
  <p:tag name="KSO_WM_UNIT_PRESET_TEXT" val="06"/>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3"/>
  <p:tag name="KSO_WM_UNIT_INDEX" val="1_3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2"/>
  <p:tag name="KSO_WM_UNIT_INDEX" val="1_3_2"/>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1"/>
  <p:tag name="KSO_WM_UNIT_INDEX" val="1_4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3"/>
  <p:tag name="KSO_WM_UNIT_INDEX" val="1_4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2"/>
  <p:tag name="KSO_WM_UNIT_INDEX" val="1_4_2"/>
  <p:tag name="KSO_WM_UNIT_LAYERLEVEL" val="1_1_1"/>
  <p:tag name="KSO_WM_UNIT_PRESET_TEXT" val="04"/>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4.xml><?xml version="1.0" encoding="utf-8"?>
<p:tagLst xmlns:p="http://schemas.openxmlformats.org/presentationml/2006/main">
  <p:tag name="KSO_WM_BEAUTIFY_FLAG" val="#wm#"/>
  <p:tag name="KSO_WM_DIAGRAM_GROUP_CODE" val="l1-1"/>
  <p:tag name="KSO_WM_SLIDE_DIAGTYPE" val="l"/>
  <p:tag name="KSO_WM_SLIDE_ID" val="custom20230914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一 章"/>
  <p:tag name="KSO_WM_UNIT_TYPE" val="e"/>
  <p:tag name="KSO_WM_UNIT_VALUE" val="6"/>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7.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二 章"/>
  <p:tag name="KSO_WM_UNIT_TYPE" val="e"/>
  <p:tag name="KSO_WM_UNIT_VALUE" val="6"/>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0.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7.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三 章"/>
  <p:tag name="KSO_WM_UNIT_TYPE" val="e"/>
  <p:tag name="KSO_WM_UNIT_VALUE" val="6"/>
</p:tagLst>
</file>

<file path=ppt/tags/tag16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69.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四 章"/>
  <p:tag name="KSO_WM_UNIT_TYPE" val="e"/>
  <p:tag name="KSO_WM_UNIT_VALUE" val="6"/>
</p:tagLst>
</file>

<file path=ppt/tags/tag227.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28.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4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1">
      <a:dk1>
        <a:sysClr val="windowText" lastClr="000000"/>
      </a:dk1>
      <a:lt1>
        <a:sysClr val="window" lastClr="FFFFFF"/>
      </a:lt1>
      <a:dk2>
        <a:srgbClr val="571D11"/>
      </a:dk2>
      <a:lt2>
        <a:srgbClr val="FCF2F0"/>
      </a:lt2>
      <a:accent1>
        <a:srgbClr val="E8898D"/>
      </a:accent1>
      <a:accent2>
        <a:srgbClr val="96C9F4"/>
      </a:accent2>
      <a:accent3>
        <a:srgbClr val="C9DF81"/>
      </a:accent3>
      <a:accent4>
        <a:srgbClr val="F5B765"/>
      </a:accent4>
      <a:accent5>
        <a:srgbClr val="A095CF"/>
      </a:accent5>
      <a:accent6>
        <a:srgbClr val="CCAA72"/>
      </a:accent6>
      <a:hlink>
        <a:srgbClr val="48A1FA"/>
      </a:hlink>
      <a:folHlink>
        <a:srgbClr val="951C13"/>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15</vt:i4>
      </vt:variant>
    </vt:vector>
  </HeadingPairs>
  <TitlesOfParts>
    <vt:vector baseType="lpstr" size="22">
      <vt:lpstr>Arial</vt:lpstr>
      <vt:lpstr>Calibri</vt:lpstr>
      <vt:lpstr>微软雅黑</vt:lpstr>
      <vt:lpstr>Wingdings</vt:lpstr>
      <vt:lpstr>Calibri Light</vt:lpstr>
      <vt:lpstr>宋体</vt:lpstr>
      <vt:lpstr>Office Theme</vt:lpstr>
      <vt:lpstr>复杂电路简化</vt:lpstr>
      <vt:lpstr>目录</vt:lpstr>
      <vt:lpstr>单击添加章节标题</vt:lpstr>
      <vt:lpstr>电路简化的基本概念</vt:lpstr>
      <vt:lpstr>电路简化的定义</vt:lpstr>
      <vt:lpstr>电路简化的目的</vt:lpstr>
      <vt:lpstr>电路简化的方法</vt:lpstr>
      <vt:lpstr>电路简化的基本原则</vt:lpstr>
      <vt:lpstr>电流定律</vt:lpstr>
      <vt:lpstr>电压定律</vt:lpstr>
      <vt:lpstr>欧姆定律</vt:lpstr>
      <vt:lpstr>基尔霍夫定律</vt:lpstr>
      <vt:lpstr>复杂电路的简化步骤</vt:lpstr>
      <vt:lpstr>识别电路元件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2024-09-11T22:58:29.210</cp:lastPrinted>
  <dcterms:created xsi:type="dcterms:W3CDTF">2024-09-11T14:58:29Z</dcterms:created>
  <dcterms:modified xsi:type="dcterms:W3CDTF">2024-09-11T14:58:31Z</dcterms:modified>
</cp:coreProperties>
</file>